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5"/>
  </p:notesMasterIdLst>
  <p:handoutMasterIdLst>
    <p:handoutMasterId r:id="rId86"/>
  </p:handoutMasterIdLst>
  <p:sldIdLst>
    <p:sldId id="440" r:id="rId2"/>
    <p:sldId id="402" r:id="rId3"/>
    <p:sldId id="258" r:id="rId4"/>
    <p:sldId id="414" r:id="rId5"/>
    <p:sldId id="418" r:id="rId6"/>
    <p:sldId id="424" r:id="rId7"/>
    <p:sldId id="291" r:id="rId8"/>
    <p:sldId id="426" r:id="rId9"/>
    <p:sldId id="427" r:id="rId10"/>
    <p:sldId id="441" r:id="rId11"/>
    <p:sldId id="442" r:id="rId12"/>
    <p:sldId id="443" r:id="rId13"/>
    <p:sldId id="261" r:id="rId14"/>
    <p:sldId id="329" r:id="rId15"/>
    <p:sldId id="263" r:id="rId16"/>
    <p:sldId id="264" r:id="rId17"/>
    <p:sldId id="331" r:id="rId18"/>
    <p:sldId id="444" r:id="rId19"/>
    <p:sldId id="445" r:id="rId20"/>
    <p:sldId id="446" r:id="rId21"/>
    <p:sldId id="333" r:id="rId22"/>
    <p:sldId id="447" r:id="rId23"/>
    <p:sldId id="270" r:id="rId24"/>
    <p:sldId id="448" r:id="rId25"/>
    <p:sldId id="334" r:id="rId26"/>
    <p:sldId id="449" r:id="rId27"/>
    <p:sldId id="335" r:id="rId28"/>
    <p:sldId id="374" r:id="rId29"/>
    <p:sldId id="375" r:id="rId30"/>
    <p:sldId id="451" r:id="rId31"/>
    <p:sldId id="452" r:id="rId32"/>
    <p:sldId id="453" r:id="rId33"/>
    <p:sldId id="274" r:id="rId34"/>
    <p:sldId id="450" r:id="rId35"/>
    <p:sldId id="296" r:id="rId36"/>
    <p:sldId id="297" r:id="rId37"/>
    <p:sldId id="389" r:id="rId38"/>
    <p:sldId id="405" r:id="rId39"/>
    <p:sldId id="406" r:id="rId40"/>
    <p:sldId id="454" r:id="rId41"/>
    <p:sldId id="455" r:id="rId42"/>
    <p:sldId id="302" r:id="rId43"/>
    <p:sldId id="303" r:id="rId44"/>
    <p:sldId id="456" r:id="rId45"/>
    <p:sldId id="457" r:id="rId46"/>
    <p:sldId id="458" r:id="rId47"/>
    <p:sldId id="459" r:id="rId48"/>
    <p:sldId id="460" r:id="rId49"/>
    <p:sldId id="461" r:id="rId50"/>
    <p:sldId id="462" r:id="rId51"/>
    <p:sldId id="463" r:id="rId52"/>
    <p:sldId id="464" r:id="rId53"/>
    <p:sldId id="465" r:id="rId54"/>
    <p:sldId id="466" r:id="rId55"/>
    <p:sldId id="467" r:id="rId56"/>
    <p:sldId id="468" r:id="rId57"/>
    <p:sldId id="469" r:id="rId58"/>
    <p:sldId id="470" r:id="rId59"/>
    <p:sldId id="471" r:id="rId60"/>
    <p:sldId id="472" r:id="rId61"/>
    <p:sldId id="473" r:id="rId62"/>
    <p:sldId id="474" r:id="rId63"/>
    <p:sldId id="475" r:id="rId64"/>
    <p:sldId id="476" r:id="rId65"/>
    <p:sldId id="436" r:id="rId66"/>
    <p:sldId id="432" r:id="rId67"/>
    <p:sldId id="433" r:id="rId68"/>
    <p:sldId id="434" r:id="rId69"/>
    <p:sldId id="435" r:id="rId70"/>
    <p:sldId id="437" r:id="rId71"/>
    <p:sldId id="438" r:id="rId72"/>
    <p:sldId id="439" r:id="rId73"/>
    <p:sldId id="477" r:id="rId74"/>
    <p:sldId id="478" r:id="rId75"/>
    <p:sldId id="479" r:id="rId76"/>
    <p:sldId id="480" r:id="rId77"/>
    <p:sldId id="481" r:id="rId78"/>
    <p:sldId id="482" r:id="rId79"/>
    <p:sldId id="483" r:id="rId80"/>
    <p:sldId id="491" r:id="rId81"/>
    <p:sldId id="494" r:id="rId82"/>
    <p:sldId id="492" r:id="rId83"/>
    <p:sldId id="495" r:id="rId84"/>
  </p:sldIdLst>
  <p:sldSz cx="9144000" cy="6858000" type="screen4x3"/>
  <p:notesSz cx="7099300" cy="10234613"/>
  <p:defaultTextStyle>
    <a:defPPr>
      <a:defRPr lang="en-US"/>
    </a:defPPr>
    <a:lvl1pPr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1pPr>
    <a:lvl2pPr marL="4572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2pPr>
    <a:lvl3pPr marL="9144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3pPr>
    <a:lvl4pPr marL="13716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4pPr>
    <a:lvl5pPr marL="18288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5pPr>
    <a:lvl6pPr marL="2286000" algn="r" defTabSz="914400" rtl="1" eaLnBrk="1" latinLnBrk="0" hangingPunct="1">
      <a:defRPr sz="2400" kern="1200">
        <a:solidFill>
          <a:schemeClr val="tx1"/>
        </a:solidFill>
        <a:latin typeface="Comic Sans MS" pitchFamily="66" charset="0"/>
        <a:ea typeface="+mn-ea"/>
        <a:cs typeface="+mn-cs"/>
      </a:defRPr>
    </a:lvl6pPr>
    <a:lvl7pPr marL="2743200" algn="r" defTabSz="914400" rtl="1" eaLnBrk="1" latinLnBrk="0" hangingPunct="1">
      <a:defRPr sz="2400" kern="1200">
        <a:solidFill>
          <a:schemeClr val="tx1"/>
        </a:solidFill>
        <a:latin typeface="Comic Sans MS" pitchFamily="66" charset="0"/>
        <a:ea typeface="+mn-ea"/>
        <a:cs typeface="+mn-cs"/>
      </a:defRPr>
    </a:lvl7pPr>
    <a:lvl8pPr marL="3200400" algn="r" defTabSz="914400" rtl="1" eaLnBrk="1" latinLnBrk="0" hangingPunct="1">
      <a:defRPr sz="2400" kern="1200">
        <a:solidFill>
          <a:schemeClr val="tx1"/>
        </a:solidFill>
        <a:latin typeface="Comic Sans MS" pitchFamily="66" charset="0"/>
        <a:ea typeface="+mn-ea"/>
        <a:cs typeface="+mn-cs"/>
      </a:defRPr>
    </a:lvl8pPr>
    <a:lvl9pPr marL="3657600" algn="r" defTabSz="914400" rtl="1"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DDDDDD"/>
    <a:srgbClr val="FFCCFF"/>
    <a:srgbClr val="FF99CC"/>
    <a:srgbClr val="CCFFFF"/>
    <a:srgbClr val="33CCCC"/>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6503" autoAdjust="0"/>
    <p:restoredTop sz="94643" autoAdjust="0"/>
  </p:normalViewPr>
  <p:slideViewPr>
    <p:cSldViewPr snapToGrid="0">
      <p:cViewPr varScale="1">
        <p:scale>
          <a:sx n="48" d="100"/>
          <a:sy n="48" d="100"/>
        </p:scale>
        <p:origin x="-136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488"/>
    </p:cViewPr>
  </p:sorterViewPr>
  <p:notesViewPr>
    <p:cSldViewPr snapToGrid="0">
      <p:cViewPr>
        <p:scale>
          <a:sx n="75" d="100"/>
          <a:sy n="75" d="100"/>
        </p:scale>
        <p:origin x="-1074" y="260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10649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a:latin typeface="Times New Roman" pitchFamily="18" charset="0"/>
              </a:defRPr>
            </a:lvl1pPr>
          </a:lstStyle>
          <a:p>
            <a:pPr>
              <a:defRPr/>
            </a:pPr>
            <a:endParaRPr lang="en-US"/>
          </a:p>
        </p:txBody>
      </p:sp>
      <p:sp>
        <p:nvSpPr>
          <p:cNvPr id="10650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10650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500">
                <a:latin typeface="Times New Roman" pitchFamily="18" charset="0"/>
                <a:cs typeface="Times New Roman" pitchFamily="18" charset="0"/>
              </a:defRPr>
            </a:lvl1pPr>
          </a:lstStyle>
          <a:p>
            <a:pPr>
              <a:defRPr/>
            </a:pPr>
            <a:fld id="{1D27109D-1957-440D-B8F1-131E5C1271A5}" type="slidenum">
              <a:rPr lang="he-IL"/>
              <a:pPr>
                <a:defRPr/>
              </a:pPr>
              <a:t>‹#›</a:t>
            </a:fld>
            <a:endParaRPr lang="en-US"/>
          </a:p>
        </p:txBody>
      </p:sp>
    </p:spTree>
    <p:extLst>
      <p:ext uri="{BB962C8B-B14F-4D97-AF65-F5344CB8AC3E}">
        <p14:creationId xmlns:p14="http://schemas.microsoft.com/office/powerpoint/2010/main" xmlns="" val="37597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a:latin typeface="Times New Roman" pitchFamily="18"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300">
                <a:latin typeface="Times New Roman" pitchFamily="18" charset="0"/>
                <a:cs typeface="Times New Roman" pitchFamily="18" charset="0"/>
              </a:defRPr>
            </a:lvl1pPr>
          </a:lstStyle>
          <a:p>
            <a:pPr>
              <a:defRPr/>
            </a:pPr>
            <a:fld id="{50A7C1E3-C72B-4557-B45D-8F2C13ABE979}" type="slidenum">
              <a:rPr lang="he-IL"/>
              <a:pPr>
                <a:defRPr/>
              </a:pPr>
              <a:t>‹#›</a:t>
            </a:fld>
            <a:endParaRPr lang="en-US"/>
          </a:p>
        </p:txBody>
      </p:sp>
    </p:spTree>
    <p:extLst>
      <p:ext uri="{BB962C8B-B14F-4D97-AF65-F5344CB8AC3E}">
        <p14:creationId xmlns:p14="http://schemas.microsoft.com/office/powerpoint/2010/main" xmlns="" val="2834713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B6E770E-F8A2-49D3-884C-E352C32B131B}" type="slidenum">
              <a:rPr lang="he-IL" smtClean="0"/>
              <a:pPr/>
              <a:t>39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t>see wiki article:</a:t>
            </a:r>
          </a:p>
          <a:p>
            <a:r>
              <a:rPr lang="en-US" smtClean="0"/>
              <a:t>http://en.wikipedia.org/wiki/Resolver_(DNS)#DNS_resolvers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550376D-2AC2-4D6A-8014-5D12FDE1E5BF}" type="slidenum">
              <a:rPr lang="he-IL" smtClean="0"/>
              <a:pPr/>
              <a:t>77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BB68383-04B8-4DD6-9470-CBFC0BD42F21}" type="slidenum">
              <a:rPr lang="he-IL" smtClean="0"/>
              <a:pPr/>
              <a:t>78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A212315-952F-40FC-8FFA-3A2D44F1BC7B}" type="slidenum">
              <a:rPr lang="he-IL" smtClean="0"/>
              <a:pPr/>
              <a:t>79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AB87F8A-12F3-4966-A0A3-BC6A371BB949}" type="slidenum">
              <a:rPr lang="he-IL" smtClean="0"/>
              <a:pPr/>
              <a:t>80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mtClean="0"/>
              <a:t>QN.: IS THERE A WAY TO SEND BINARY DATA AS IS AND SAVE THE ENCODING OVERHEAD</a:t>
            </a:r>
          </a:p>
          <a:p>
            <a:endParaRPr lang="en-US" smtClean="0"/>
          </a:p>
          <a:p>
            <a:r>
              <a:rPr lang="en-US" smtClean="0"/>
              <a:t>QN2: HOW IS THE APPEARANCE OF THE MULTIPART WEPARATOR ELIMINATED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D27D42B-18A7-4CA8-8C88-6186AF0DC91F}" type="slidenum">
              <a:rPr lang="he-IL" smtClean="0"/>
              <a:pPr/>
              <a:t>81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smtClean="0"/>
              <a:t>WHY IS POP UED IF THERE IS IMAP?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39FB35E-0DE7-4C1B-84C7-2DCE1EE42369}" type="slidenum">
              <a:rPr lang="he-IL" smtClean="0"/>
              <a:pPr/>
              <a:t>82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55675"/>
            <a:fld id="{4B8F13DA-3D72-465A-841D-64EE4F710C26}" type="slidenum">
              <a:rPr lang="he-IL" smtClean="0"/>
              <a:pPr defTabSz="955675"/>
              <a:t>65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he-IL"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4AB458B-5F7C-400A-BBFF-B036C4C9E4D1}" type="slidenum">
              <a:rPr lang="he-IL" smtClean="0"/>
              <a:pPr/>
              <a:t>69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AACC157-26D8-42CE-8D27-02539CA53F88}" type="slidenum">
              <a:rPr lang="he-IL" smtClean="0"/>
              <a:pPr/>
              <a:t>70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mtClean="0"/>
              <a:t>Default data port at server is 20</a:t>
            </a:r>
          </a:p>
          <a:p>
            <a:r>
              <a:rPr lang="en-US" smtClean="0"/>
              <a:t>Only one file can be transferred per command and per data connection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A24E473-6DD8-47C5-B89B-D08EDA280904}" type="slidenum">
              <a:rPr lang="he-IL" smtClean="0"/>
              <a:pPr/>
              <a:t>71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Tx/>
              <a:buChar char="•"/>
            </a:pPr>
            <a:r>
              <a:rPr lang="en-US" smtClean="0"/>
              <a:t> Client opens socket on Port N &gt; 1023 connecting it to Port 21 of Server</a:t>
            </a:r>
          </a:p>
          <a:p>
            <a:pPr>
              <a:buFontTx/>
              <a:buChar char="•"/>
            </a:pPr>
            <a:r>
              <a:rPr lang="en-US" smtClean="0"/>
              <a:t> Client sends on this connection  command PORT K to the server, K = N+1</a:t>
            </a:r>
          </a:p>
          <a:p>
            <a:pPr>
              <a:buFontTx/>
              <a:buChar char="•"/>
            </a:pPr>
            <a:r>
              <a:rPr lang="en-US" smtClean="0"/>
              <a:t> Server opens socket on Port 20 (server side) and connects to K at client side</a:t>
            </a:r>
          </a:p>
          <a:p>
            <a:pPr>
              <a:buFontTx/>
              <a:buChar char="•"/>
            </a:pPr>
            <a:r>
              <a:rPr lang="en-US" smtClean="0"/>
              <a:t> Client accepts connection.</a:t>
            </a:r>
          </a:p>
          <a:p>
            <a:pPr>
              <a:buFontTx/>
              <a:buChar char="•"/>
            </a:pPr>
            <a:r>
              <a:rPr lang="en-US" smtClean="0"/>
              <a:t> Server notifies client from port 21 and starts sending the file</a:t>
            </a:r>
          </a:p>
          <a:p>
            <a:pPr>
              <a:buFontTx/>
              <a:buChar char="•"/>
            </a:pPr>
            <a:r>
              <a:rPr lang="en-US" smtClean="0"/>
              <a:t> This is called active mode.</a:t>
            </a:r>
          </a:p>
          <a:p>
            <a:pPr>
              <a:buFontTx/>
              <a:buChar char="•"/>
            </a:pPr>
            <a:r>
              <a:rPr lang="en-US" smtClean="0"/>
              <a:t> Problem with setting up the data connection due to firewall.</a:t>
            </a:r>
          </a:p>
          <a:p>
            <a:pPr>
              <a:buFontTx/>
              <a:buChar char="•"/>
            </a:pPr>
            <a:r>
              <a:rPr lang="en-US" smtClean="0"/>
              <a:t> </a:t>
            </a:r>
            <a:r>
              <a:rPr lang="en-US" u="sng" smtClean="0"/>
              <a:t>Passive mode</a:t>
            </a:r>
            <a:r>
              <a:rPr lang="en-US" smtClean="0"/>
              <a:t>: </a:t>
            </a:r>
          </a:p>
          <a:p>
            <a:pPr>
              <a:buFontTx/>
              <a:buChar char="•"/>
            </a:pPr>
            <a:r>
              <a:rPr lang="en-US" smtClean="0"/>
              <a:t>  Client opens socket on Port N &gt; 1023 connecting it to Port 21 of Server</a:t>
            </a:r>
          </a:p>
          <a:p>
            <a:pPr>
              <a:buFontTx/>
              <a:buChar char="•"/>
            </a:pPr>
            <a:r>
              <a:rPr lang="en-US" smtClean="0"/>
              <a:t> client sends PASV command and gets from server response with port number</a:t>
            </a:r>
          </a:p>
          <a:p>
            <a:pPr>
              <a:buFontTx/>
              <a:buChar char="•"/>
            </a:pPr>
            <a:r>
              <a:rPr lang="en-US" smtClean="0"/>
              <a:t> Client sets up the connection to server port (from client port N+1 as before)</a:t>
            </a:r>
          </a:p>
          <a:p>
            <a:pPr>
              <a:buFontTx/>
              <a:buChar char="•"/>
            </a:pPr>
            <a:r>
              <a:rPr lang="en-US" smtClean="0"/>
              <a:t>NEW NOTE</a:t>
            </a:r>
          </a:p>
          <a:p>
            <a:pPr>
              <a:buFontTx/>
              <a:buChar char="•"/>
            </a:pPr>
            <a:r>
              <a:rPr lang="en-US" smtClean="0"/>
              <a:t>The slide shows active mode. </a:t>
            </a:r>
          </a:p>
          <a:p>
            <a:pPr>
              <a:buFontTx/>
              <a:buChar char="•"/>
            </a:pPr>
            <a:r>
              <a:rPr lang="en-US" smtClean="0"/>
              <a:t>In Passive mode, client sends PASV cmd (no params / then Server sends a dynamic port #  / client makes a data conn to that port </a:t>
            </a:r>
          </a:p>
          <a:p>
            <a:pPr>
              <a:buFontTx/>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CD31E76-0598-40D5-9B80-8CCF99A0FD49}" type="slidenum">
              <a:rPr lang="he-IL" smtClean="0"/>
              <a:pPr/>
              <a:t>72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751DC86-906A-4A1C-8EEA-CFF43096392B}" type="slidenum">
              <a:rPr lang="he-IL" smtClean="0"/>
              <a:pPr/>
              <a:t>74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marL="228600" indent="-228600">
              <a:buFontTx/>
              <a:buChar char="•"/>
            </a:pPr>
            <a:r>
              <a:rPr lang="en-US" smtClean="0"/>
              <a:t>Many mail UA products use SMTP as the protocol for msg submission to mail server</a:t>
            </a:r>
          </a:p>
          <a:p>
            <a:pPr marL="228600" indent="-228600">
              <a:buFontTx/>
              <a:buChar char="•"/>
            </a:pPr>
            <a:r>
              <a:rPr lang="en-US" smtClean="0"/>
              <a:t>A newer configuration allows UA submission only to special servers called MSA (msg submission agents) as distinguished from MTA which is a real mail server. </a:t>
            </a:r>
          </a:p>
          <a:p>
            <a:pPr marL="685800" lvl="1" indent="-228600">
              <a:buFontTx/>
              <a:buChar char="•"/>
            </a:pPr>
            <a:r>
              <a:rPr lang="en-US" smtClean="0"/>
              <a:t>The purpose is to screen mail for spam and security authentication and also ensure proper formatting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6606856-41FB-4FB1-8F88-34A9948EF0FB}" type="slidenum">
              <a:rPr lang="he-IL" smtClean="0"/>
              <a:pPr/>
              <a:t>75</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274D7A9-66D2-42D1-8A7E-A458766FA5CC}" type="slidenum">
              <a:rPr lang="he-IL" smtClean="0"/>
              <a:pPr/>
              <a:t>76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mtClean="0"/>
              <a:t>QN: IS STEP (2) NORMALLY DONE WITH SMTP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87778AFA-57AD-4BF5-BDB5-E78D86F69FF4}"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8FEA72A0-3ABA-476E-969E-88C9725C194F}"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E3FCA6FA-6B37-4E59-BBB8-60B2691BD5F3}"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FB979D52-A830-4965-A1B8-D6E6950DD115}"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98442EEB-530A-4120-936D-C3C39313EDB6}"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495800" y="16002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495800" y="40005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t>8-</a:t>
            </a:r>
            <a:fld id="{6D27EDED-7358-439A-A1AD-3438F94BA3AC}"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hart Placeholder 3"/>
          <p:cNvSpPr>
            <a:spLocks noGrp="1"/>
          </p:cNvSpPr>
          <p:nvPr>
            <p:ph type="chart" sz="half" idx="2"/>
          </p:nvPr>
        </p:nvSpPr>
        <p:spPr>
          <a:xfrm>
            <a:off x="4495800" y="1600200"/>
            <a:ext cx="3810000" cy="4648200"/>
          </a:xfrm>
        </p:spPr>
        <p:txBody>
          <a:bodyPr/>
          <a:lstStyle/>
          <a:p>
            <a:pPr lvl="0"/>
            <a:endParaRPr lang="he-IL"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219AFFD9-50D0-4110-9EAD-4F6837ABAA45}" type="slidenum">
              <a:rPr lang="he-IL"/>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533400" y="16002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533400" y="40005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ftr" sz="quarter" idx="10"/>
          </p:nvPr>
        </p:nvSpPr>
        <p:spPr/>
        <p:txBody>
          <a:bodyPr/>
          <a:lstStyle>
            <a:lvl1pPr>
              <a:defRPr/>
            </a:lvl1pPr>
          </a:lstStyle>
          <a:p>
            <a:pPr>
              <a:defRPr/>
            </a:pPr>
            <a:r>
              <a:rPr lang="en-US"/>
              <a:t>Application Layer</a:t>
            </a:r>
            <a:endParaRPr lang="en-US">
              <a:latin typeface="Times New Roman" pitchFamily="18" charset="0"/>
            </a:endParaRPr>
          </a:p>
        </p:txBody>
      </p:sp>
      <p:sp>
        <p:nvSpPr>
          <p:cNvPr id="6" name="Rectangle 5"/>
          <p:cNvSpPr>
            <a:spLocks noGrp="1" noChangeArrowheads="1"/>
          </p:cNvSpPr>
          <p:nvPr>
            <p:ph type="sldNum" sz="quarter" idx="11"/>
          </p:nvPr>
        </p:nvSpPr>
        <p:spPr/>
        <p:txBody>
          <a:bodyPr/>
          <a:lstStyle>
            <a:lvl1pPr>
              <a:defRPr/>
            </a:lvl1pPr>
          </a:lstStyle>
          <a:p>
            <a:pPr>
              <a:defRPr/>
            </a:pPr>
            <a:r>
              <a:rPr lang="en-US"/>
              <a:t>8-</a:t>
            </a:r>
            <a:fld id="{A3850E1C-32CC-456C-86F6-0B2D02387E17}"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55F400B5-9032-4414-B3B9-D08D30A736E5}"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C24F9530-45EA-44B8-A95C-8FE9E2D9C090}"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ftr" sz="quarter" idx="10"/>
          </p:nvPr>
        </p:nvSpPr>
        <p:spPr/>
        <p:txBody>
          <a:bodyPr/>
          <a:lstStyle>
            <a:lvl1pPr>
              <a:defRPr/>
            </a:lvl1pPr>
          </a:lstStyle>
          <a:p>
            <a:pPr>
              <a:defRPr/>
            </a:pPr>
            <a:r>
              <a:rPr lang="en-US"/>
              <a:t>Application Layer</a:t>
            </a:r>
            <a:endParaRPr lang="en-US">
              <a:latin typeface="Times New Roman" pitchFamily="18" charset="0"/>
            </a:endParaRPr>
          </a:p>
        </p:txBody>
      </p:sp>
      <p:sp>
        <p:nvSpPr>
          <p:cNvPr id="6" name="Rectangle 5"/>
          <p:cNvSpPr>
            <a:spLocks noGrp="1" noChangeArrowheads="1"/>
          </p:cNvSpPr>
          <p:nvPr>
            <p:ph type="sldNum" sz="quarter" idx="11"/>
          </p:nvPr>
        </p:nvSpPr>
        <p:spPr/>
        <p:txBody>
          <a:bodyPr/>
          <a:lstStyle>
            <a:lvl1pPr>
              <a:defRPr/>
            </a:lvl1pPr>
          </a:lstStyle>
          <a:p>
            <a:pPr>
              <a:defRPr/>
            </a:pPr>
            <a:r>
              <a:rPr lang="en-US"/>
              <a:t>8</a:t>
            </a:r>
            <a:fld id="{7AACB9CD-8D09-4CD9-80B4-0400AAB6BDA2}"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t>8-</a:t>
            </a:r>
            <a:fld id="{C31BD96F-8F9E-49C1-9A88-9A6DFFC1D2DC}"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t>8-</a:t>
            </a:r>
            <a:fld id="{9A756C77-1378-4830-8417-8DDC5A4CE30B}"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t>8-</a:t>
            </a:r>
            <a:fld id="{2EA2D7EE-FBBD-422E-9C94-379081685FB8}"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79B5CB02-F07D-40FA-BB4E-909B42691AE7}"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17AC736A-8493-4546-9C7C-A980937F62A3}"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70638"/>
            <a:ext cx="1905000" cy="417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spcBef>
                <a:spcPct val="0"/>
              </a:spcBef>
              <a:buClrTx/>
              <a:buSzTx/>
              <a:buFontTx/>
              <a:buNone/>
              <a:defRPr sz="2000">
                <a:latin typeface="Times New Roman" pitchFamily="18" charset="0"/>
                <a:cs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4991100" y="638333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vl1pPr>
          </a:lstStyle>
          <a:p>
            <a:pPr>
              <a:defRPr/>
            </a:pPr>
            <a:r>
              <a:rPr lang="en-US"/>
              <a:t>Application Layer</a:t>
            </a:r>
            <a:endParaRPr lang="en-US">
              <a:latin typeface="Times New Roman" pitchFamily="18" charset="0"/>
            </a:endParaRPr>
          </a:p>
        </p:txBody>
      </p:sp>
      <p:sp>
        <p:nvSpPr>
          <p:cNvPr id="1030" name="Rectangle 6"/>
          <p:cNvSpPr>
            <a:spLocks noGrp="1" noChangeArrowheads="1"/>
          </p:cNvSpPr>
          <p:nvPr>
            <p:ph type="sldNum" sz="quarter" idx="4"/>
          </p:nvPr>
        </p:nvSpPr>
        <p:spPr bwMode="auto">
          <a:xfrm>
            <a:off x="8047038" y="6400800"/>
            <a:ext cx="7159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atin typeface="Times New Roman" pitchFamily="18" charset="0"/>
                <a:cs typeface="Times New Roman" pitchFamily="18" charset="0"/>
              </a:defRPr>
            </a:lvl1pPr>
          </a:lstStyle>
          <a:p>
            <a:pPr>
              <a:defRPr/>
            </a:pPr>
            <a:r>
              <a:rPr lang="en-US"/>
              <a:t>8-</a:t>
            </a:r>
            <a:fld id="{B6C1AA37-5A7B-4AC3-BEC3-FD9E33523825}"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35"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6" r:id="rId16"/>
  </p:sldLayoutIdLst>
  <p:hf hdr="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9.bin"/><Relationship Id="rId18" Type="http://schemas.openxmlformats.org/officeDocument/2006/relationships/image" Target="../media/image9.png"/><Relationship Id="rId3" Type="http://schemas.openxmlformats.org/officeDocument/2006/relationships/image" Target="../media/image7.wmf"/><Relationship Id="rId7" Type="http://schemas.openxmlformats.org/officeDocument/2006/relationships/oleObject" Target="../embeddings/oleObject63.bin"/><Relationship Id="rId12" Type="http://schemas.openxmlformats.org/officeDocument/2006/relationships/oleObject" Target="../embeddings/oleObject68.bin"/><Relationship Id="rId17" Type="http://schemas.openxmlformats.org/officeDocument/2006/relationships/oleObject" Target="../embeddings/oleObject73.bin"/><Relationship Id="rId2" Type="http://schemas.openxmlformats.org/officeDocument/2006/relationships/slideLayout" Target="../slideLayouts/slideLayout13.xml"/><Relationship Id="rId16" Type="http://schemas.openxmlformats.org/officeDocument/2006/relationships/oleObject" Target="../embeddings/oleObject72.bin"/><Relationship Id="rId1" Type="http://schemas.openxmlformats.org/officeDocument/2006/relationships/vmlDrawing" Target="../drawings/vmlDrawing5.vml"/><Relationship Id="rId6" Type="http://schemas.openxmlformats.org/officeDocument/2006/relationships/oleObject" Target="../embeddings/oleObject62.bin"/><Relationship Id="rId11" Type="http://schemas.openxmlformats.org/officeDocument/2006/relationships/oleObject" Target="../embeddings/oleObject67.bin"/><Relationship Id="rId5" Type="http://schemas.openxmlformats.org/officeDocument/2006/relationships/oleObject" Target="../embeddings/oleObject61.bin"/><Relationship Id="rId15" Type="http://schemas.openxmlformats.org/officeDocument/2006/relationships/oleObject" Target="../embeddings/oleObject71.bin"/><Relationship Id="rId10" Type="http://schemas.openxmlformats.org/officeDocument/2006/relationships/oleObject" Target="../embeddings/oleObject66.bin"/><Relationship Id="rId4" Type="http://schemas.openxmlformats.org/officeDocument/2006/relationships/image" Target="../media/image8.png"/><Relationship Id="rId9" Type="http://schemas.openxmlformats.org/officeDocument/2006/relationships/oleObject" Target="../embeddings/oleObject65.bin"/><Relationship Id="rId14" Type="http://schemas.openxmlformats.org/officeDocument/2006/relationships/oleObject" Target="../embeddings/oleObject7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oleObject" Target="../embeddings/oleObject84.bin"/><Relationship Id="rId3" Type="http://schemas.openxmlformats.org/officeDocument/2006/relationships/oleObject" Target="../embeddings/oleObject74.bin"/><Relationship Id="rId7" Type="http://schemas.openxmlformats.org/officeDocument/2006/relationships/oleObject" Target="../embeddings/oleObject78.bin"/><Relationship Id="rId12" Type="http://schemas.openxmlformats.org/officeDocument/2006/relationships/oleObject" Target="../embeddings/oleObject83.bin"/><Relationship Id="rId17"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oleObject" Target="../embeddings/oleObject87.bin"/><Relationship Id="rId1" Type="http://schemas.openxmlformats.org/officeDocument/2006/relationships/vmlDrawing" Target="../drawings/vmlDrawing6.vml"/><Relationship Id="rId6" Type="http://schemas.openxmlformats.org/officeDocument/2006/relationships/oleObject" Target="../embeddings/oleObject77.bin"/><Relationship Id="rId11" Type="http://schemas.openxmlformats.org/officeDocument/2006/relationships/oleObject" Target="../embeddings/oleObject82.bin"/><Relationship Id="rId5" Type="http://schemas.openxmlformats.org/officeDocument/2006/relationships/oleObject" Target="../embeddings/oleObject76.bin"/><Relationship Id="rId15" Type="http://schemas.openxmlformats.org/officeDocument/2006/relationships/oleObject" Target="../embeddings/oleObject86.bin"/><Relationship Id="rId10" Type="http://schemas.openxmlformats.org/officeDocument/2006/relationships/oleObject" Target="../embeddings/oleObject81.bin"/><Relationship Id="rId4" Type="http://schemas.openxmlformats.org/officeDocument/2006/relationships/oleObject" Target="../embeddings/oleObject75.bin"/><Relationship Id="rId9" Type="http://schemas.openxmlformats.org/officeDocument/2006/relationships/oleObject" Target="../embeddings/oleObject80.bin"/><Relationship Id="rId14" Type="http://schemas.openxmlformats.org/officeDocument/2006/relationships/oleObject" Target="../embeddings/oleObject8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9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9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4.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96.bin"/><Relationship Id="rId5" Type="http://schemas.openxmlformats.org/officeDocument/2006/relationships/oleObject" Target="../embeddings/oleObject95.bin"/><Relationship Id="rId4" Type="http://schemas.openxmlformats.org/officeDocument/2006/relationships/oleObject" Target="../embeddings/oleObject9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00.bin"/><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106.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0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oleObject" Target="../embeddings/oleObject117.bin"/><Relationship Id="rId18" Type="http://schemas.openxmlformats.org/officeDocument/2006/relationships/image" Target="../media/image9.png"/><Relationship Id="rId3" Type="http://schemas.openxmlformats.org/officeDocument/2006/relationships/image" Target="../media/image7.wmf"/><Relationship Id="rId7" Type="http://schemas.openxmlformats.org/officeDocument/2006/relationships/oleObject" Target="../embeddings/oleObject111.bin"/><Relationship Id="rId12" Type="http://schemas.openxmlformats.org/officeDocument/2006/relationships/oleObject" Target="../embeddings/oleObject116.bin"/><Relationship Id="rId17" Type="http://schemas.openxmlformats.org/officeDocument/2006/relationships/oleObject" Target="../embeddings/oleObject121.bin"/><Relationship Id="rId2" Type="http://schemas.openxmlformats.org/officeDocument/2006/relationships/slideLayout" Target="../slideLayouts/slideLayout13.xml"/><Relationship Id="rId16" Type="http://schemas.openxmlformats.org/officeDocument/2006/relationships/oleObject" Target="../embeddings/oleObject120.bin"/><Relationship Id="rId1" Type="http://schemas.openxmlformats.org/officeDocument/2006/relationships/vmlDrawing" Target="../drawings/vmlDrawing14.vml"/><Relationship Id="rId6" Type="http://schemas.openxmlformats.org/officeDocument/2006/relationships/oleObject" Target="../embeddings/oleObject110.bin"/><Relationship Id="rId11" Type="http://schemas.openxmlformats.org/officeDocument/2006/relationships/oleObject" Target="../embeddings/oleObject115.bin"/><Relationship Id="rId5" Type="http://schemas.openxmlformats.org/officeDocument/2006/relationships/oleObject" Target="../embeddings/oleObject109.bin"/><Relationship Id="rId15" Type="http://schemas.openxmlformats.org/officeDocument/2006/relationships/oleObject" Target="../embeddings/oleObject119.bin"/><Relationship Id="rId10" Type="http://schemas.openxmlformats.org/officeDocument/2006/relationships/oleObject" Target="../embeddings/oleObject114.bin"/><Relationship Id="rId4" Type="http://schemas.openxmlformats.org/officeDocument/2006/relationships/image" Target="../media/image8.png"/><Relationship Id="rId9" Type="http://schemas.openxmlformats.org/officeDocument/2006/relationships/oleObject" Target="../embeddings/oleObject113.bin"/><Relationship Id="rId14" Type="http://schemas.openxmlformats.org/officeDocument/2006/relationships/oleObject" Target="../embeddings/oleObject118.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127.bin"/><Relationship Id="rId4" Type="http://schemas.openxmlformats.org/officeDocument/2006/relationships/oleObject" Target="../embeddings/oleObject12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oleObject" Target="../embeddings/oleObject131.bin"/><Relationship Id="rId7" Type="http://schemas.openxmlformats.org/officeDocument/2006/relationships/oleObject" Target="../embeddings/oleObject135.bin"/><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34.bin"/><Relationship Id="rId11" Type="http://schemas.openxmlformats.org/officeDocument/2006/relationships/oleObject" Target="../embeddings/oleObject139.bin"/><Relationship Id="rId5" Type="http://schemas.openxmlformats.org/officeDocument/2006/relationships/oleObject" Target="../embeddings/oleObject133.bin"/><Relationship Id="rId10" Type="http://schemas.openxmlformats.org/officeDocument/2006/relationships/oleObject" Target="../embeddings/oleObject138.bin"/><Relationship Id="rId4" Type="http://schemas.openxmlformats.org/officeDocument/2006/relationships/oleObject" Target="../embeddings/oleObject132.bin"/><Relationship Id="rId9" Type="http://schemas.openxmlformats.org/officeDocument/2006/relationships/oleObject" Target="../embeddings/oleObject137.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4.bin"/><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143.bin"/><Relationship Id="rId11" Type="http://schemas.openxmlformats.org/officeDocument/2006/relationships/oleObject" Target="../embeddings/oleObject148.bin"/><Relationship Id="rId5" Type="http://schemas.openxmlformats.org/officeDocument/2006/relationships/oleObject" Target="../embeddings/oleObject142.bin"/><Relationship Id="rId10" Type="http://schemas.openxmlformats.org/officeDocument/2006/relationships/oleObject" Target="../embeddings/oleObject147.bin"/><Relationship Id="rId4" Type="http://schemas.openxmlformats.org/officeDocument/2006/relationships/oleObject" Target="../embeddings/oleObject141.bin"/><Relationship Id="rId9" Type="http://schemas.openxmlformats.org/officeDocument/2006/relationships/oleObject" Target="../embeddings/oleObject14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3.png"/><Relationship Id="rId3" Type="http://schemas.openxmlformats.org/officeDocument/2006/relationships/oleObject" Target="../embeddings/oleObject149.bin"/><Relationship Id="rId7" Type="http://schemas.openxmlformats.org/officeDocument/2006/relationships/oleObject" Target="../embeddings/oleObject153.bin"/><Relationship Id="rId12" Type="http://schemas.openxmlformats.org/officeDocument/2006/relationships/oleObject" Target="../embeddings/oleObject158.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152.bin"/><Relationship Id="rId11" Type="http://schemas.openxmlformats.org/officeDocument/2006/relationships/oleObject" Target="../embeddings/oleObject157.bin"/><Relationship Id="rId5" Type="http://schemas.openxmlformats.org/officeDocument/2006/relationships/oleObject" Target="../embeddings/oleObject151.bin"/><Relationship Id="rId10" Type="http://schemas.openxmlformats.org/officeDocument/2006/relationships/oleObject" Target="../embeddings/oleObject156.bin"/><Relationship Id="rId4" Type="http://schemas.openxmlformats.org/officeDocument/2006/relationships/oleObject" Target="../embeddings/oleObject150.bin"/><Relationship Id="rId9" Type="http://schemas.openxmlformats.org/officeDocument/2006/relationships/oleObject" Target="../embeddings/oleObject155.bin"/><Relationship Id="rId14"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3" Type="http://schemas.openxmlformats.org/officeDocument/2006/relationships/oleObject" Target="../embeddings/oleObject16.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Layout" Target="../slideLayouts/slideLayout12.xml"/><Relationship Id="rId16" Type="http://schemas.openxmlformats.org/officeDocument/2006/relationships/oleObject" Target="../embeddings/oleObject29.bin"/><Relationship Id="rId1" Type="http://schemas.openxmlformats.org/officeDocument/2006/relationships/vmlDrawing" Target="../drawings/vmlDrawing2.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63.bin"/><Relationship Id="rId13" Type="http://schemas.openxmlformats.org/officeDocument/2006/relationships/oleObject" Target="../embeddings/oleObject168.bin"/><Relationship Id="rId18" Type="http://schemas.openxmlformats.org/officeDocument/2006/relationships/oleObject" Target="../embeddings/oleObject173.bin"/><Relationship Id="rId3" Type="http://schemas.openxmlformats.org/officeDocument/2006/relationships/image" Target="../media/image15.png"/><Relationship Id="rId21" Type="http://schemas.openxmlformats.org/officeDocument/2006/relationships/oleObject" Target="../embeddings/oleObject176.bin"/><Relationship Id="rId7" Type="http://schemas.openxmlformats.org/officeDocument/2006/relationships/oleObject" Target="../embeddings/oleObject162.bin"/><Relationship Id="rId12" Type="http://schemas.openxmlformats.org/officeDocument/2006/relationships/oleObject" Target="../embeddings/oleObject167.bin"/><Relationship Id="rId17" Type="http://schemas.openxmlformats.org/officeDocument/2006/relationships/oleObject" Target="../embeddings/oleObject172.bin"/><Relationship Id="rId2" Type="http://schemas.openxmlformats.org/officeDocument/2006/relationships/slideLayout" Target="../slideLayouts/slideLayout2.xml"/><Relationship Id="rId16" Type="http://schemas.openxmlformats.org/officeDocument/2006/relationships/oleObject" Target="../embeddings/oleObject171.bin"/><Relationship Id="rId20" Type="http://schemas.openxmlformats.org/officeDocument/2006/relationships/oleObject" Target="../embeddings/oleObject175.bin"/><Relationship Id="rId1" Type="http://schemas.openxmlformats.org/officeDocument/2006/relationships/vmlDrawing" Target="../drawings/vmlDrawing22.vml"/><Relationship Id="rId6" Type="http://schemas.openxmlformats.org/officeDocument/2006/relationships/oleObject" Target="../embeddings/oleObject161.bin"/><Relationship Id="rId11" Type="http://schemas.openxmlformats.org/officeDocument/2006/relationships/oleObject" Target="../embeddings/oleObject166.bin"/><Relationship Id="rId5" Type="http://schemas.openxmlformats.org/officeDocument/2006/relationships/oleObject" Target="../embeddings/oleObject160.bin"/><Relationship Id="rId15" Type="http://schemas.openxmlformats.org/officeDocument/2006/relationships/oleObject" Target="../embeddings/oleObject170.bin"/><Relationship Id="rId10" Type="http://schemas.openxmlformats.org/officeDocument/2006/relationships/oleObject" Target="../embeddings/oleObject165.bin"/><Relationship Id="rId19" Type="http://schemas.openxmlformats.org/officeDocument/2006/relationships/oleObject" Target="../embeddings/oleObject174.bin"/><Relationship Id="rId4" Type="http://schemas.openxmlformats.org/officeDocument/2006/relationships/oleObject" Target="../embeddings/oleObject159.bin"/><Relationship Id="rId9" Type="http://schemas.openxmlformats.org/officeDocument/2006/relationships/oleObject" Target="../embeddings/oleObject164.bin"/><Relationship Id="rId14" Type="http://schemas.openxmlformats.org/officeDocument/2006/relationships/oleObject" Target="../embeddings/oleObject169.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81.bin"/><Relationship Id="rId13" Type="http://schemas.openxmlformats.org/officeDocument/2006/relationships/oleObject" Target="../embeddings/oleObject186.bin"/><Relationship Id="rId18" Type="http://schemas.openxmlformats.org/officeDocument/2006/relationships/oleObject" Target="../embeddings/oleObject191.bin"/><Relationship Id="rId3" Type="http://schemas.openxmlformats.org/officeDocument/2006/relationships/image" Target="../media/image15.png"/><Relationship Id="rId7" Type="http://schemas.openxmlformats.org/officeDocument/2006/relationships/oleObject" Target="../embeddings/oleObject180.bin"/><Relationship Id="rId12" Type="http://schemas.openxmlformats.org/officeDocument/2006/relationships/oleObject" Target="../embeddings/oleObject185.bin"/><Relationship Id="rId17" Type="http://schemas.openxmlformats.org/officeDocument/2006/relationships/oleObject" Target="../embeddings/oleObject190.bin"/><Relationship Id="rId2" Type="http://schemas.openxmlformats.org/officeDocument/2006/relationships/slideLayout" Target="../slideLayouts/slideLayout2.xml"/><Relationship Id="rId16" Type="http://schemas.openxmlformats.org/officeDocument/2006/relationships/oleObject" Target="../embeddings/oleObject189.bin"/><Relationship Id="rId20" Type="http://schemas.openxmlformats.org/officeDocument/2006/relationships/oleObject" Target="../embeddings/oleObject193.bin"/><Relationship Id="rId1" Type="http://schemas.openxmlformats.org/officeDocument/2006/relationships/vmlDrawing" Target="../drawings/vmlDrawing23.vml"/><Relationship Id="rId6" Type="http://schemas.openxmlformats.org/officeDocument/2006/relationships/oleObject" Target="../embeddings/oleObject179.bin"/><Relationship Id="rId11" Type="http://schemas.openxmlformats.org/officeDocument/2006/relationships/oleObject" Target="../embeddings/oleObject184.bin"/><Relationship Id="rId5" Type="http://schemas.openxmlformats.org/officeDocument/2006/relationships/oleObject" Target="../embeddings/oleObject178.bin"/><Relationship Id="rId15" Type="http://schemas.openxmlformats.org/officeDocument/2006/relationships/oleObject" Target="../embeddings/oleObject188.bin"/><Relationship Id="rId10" Type="http://schemas.openxmlformats.org/officeDocument/2006/relationships/oleObject" Target="../embeddings/oleObject183.bin"/><Relationship Id="rId19" Type="http://schemas.openxmlformats.org/officeDocument/2006/relationships/oleObject" Target="../embeddings/oleObject192.bin"/><Relationship Id="rId4" Type="http://schemas.openxmlformats.org/officeDocument/2006/relationships/oleObject" Target="../embeddings/oleObject177.bin"/><Relationship Id="rId9" Type="http://schemas.openxmlformats.org/officeDocument/2006/relationships/oleObject" Target="../embeddings/oleObject182.bin"/><Relationship Id="rId14" Type="http://schemas.openxmlformats.org/officeDocument/2006/relationships/oleObject" Target="../embeddings/oleObject187.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15.xml"/><Relationship Id="rId1" Type="http://schemas.openxmlformats.org/officeDocument/2006/relationships/vmlDrawing" Target="../drawings/vmlDrawing24.v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image" Target="../media/image13.png"/><Relationship Id="rId5" Type="http://schemas.openxmlformats.org/officeDocument/2006/relationships/oleObject" Target="../embeddings/oleObject196.bin"/><Relationship Id="rId4" Type="http://schemas.openxmlformats.org/officeDocument/2006/relationships/oleObject" Target="../embeddings/oleObject19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oleObject" Target="../embeddings/oleObject197.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notesSlide" Target="../notesSlides/notesSlide7.xml"/><Relationship Id="rId7" Type="http://schemas.openxmlformats.org/officeDocument/2006/relationships/oleObject" Target="../embeddings/oleObject207.bin"/><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206.bin"/><Relationship Id="rId5" Type="http://schemas.openxmlformats.org/officeDocument/2006/relationships/oleObject" Target="../embeddings/oleObject205.bin"/><Relationship Id="rId4" Type="http://schemas.openxmlformats.org/officeDocument/2006/relationships/oleObject" Target="../embeddings/oleObject204.bin"/><Relationship Id="rId9" Type="http://schemas.openxmlformats.org/officeDocument/2006/relationships/oleObject" Target="../embeddings/oleObject209.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211.bin"/><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10.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41.bin"/><Relationship Id="rId3" Type="http://schemas.openxmlformats.org/officeDocument/2006/relationships/oleObject" Target="../embeddings/oleObject31.bin"/><Relationship Id="rId7" Type="http://schemas.openxmlformats.org/officeDocument/2006/relationships/oleObject" Target="../embeddings/oleObject35.bin"/><Relationship Id="rId12" Type="http://schemas.openxmlformats.org/officeDocument/2006/relationships/oleObject" Target="../embeddings/oleObject40.bin"/><Relationship Id="rId17" Type="http://schemas.openxmlformats.org/officeDocument/2006/relationships/oleObject" Target="../embeddings/oleObject45.bin"/><Relationship Id="rId2" Type="http://schemas.openxmlformats.org/officeDocument/2006/relationships/slideLayout" Target="../slideLayouts/slideLayout12.xml"/><Relationship Id="rId16" Type="http://schemas.openxmlformats.org/officeDocument/2006/relationships/oleObject" Target="../embeddings/oleObject44.bin"/><Relationship Id="rId1" Type="http://schemas.openxmlformats.org/officeDocument/2006/relationships/vmlDrawing" Target="../drawings/vmlDrawing3.vml"/><Relationship Id="rId6" Type="http://schemas.openxmlformats.org/officeDocument/2006/relationships/oleObject" Target="../embeddings/oleObject34.bin"/><Relationship Id="rId11" Type="http://schemas.openxmlformats.org/officeDocument/2006/relationships/oleObject" Target="../embeddings/oleObject39.bin"/><Relationship Id="rId5" Type="http://schemas.openxmlformats.org/officeDocument/2006/relationships/oleObject" Target="../embeddings/oleObject33.bin"/><Relationship Id="rId15" Type="http://schemas.openxmlformats.org/officeDocument/2006/relationships/oleObject" Target="../embeddings/oleObject4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 Id="rId14" Type="http://schemas.openxmlformats.org/officeDocument/2006/relationships/oleObject" Target="../embeddings/oleObject4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oleObject" Target="../embeddings/oleObject215.bin"/><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oleObject" Target="../embeddings/oleObject214.bin"/><Relationship Id="rId5" Type="http://schemas.openxmlformats.org/officeDocument/2006/relationships/oleObject" Target="../embeddings/oleObject213.bin"/><Relationship Id="rId4" Type="http://schemas.openxmlformats.org/officeDocument/2006/relationships/oleObject" Target="../embeddings/oleObject212.bin"/><Relationship Id="rId9" Type="http://schemas.openxmlformats.org/officeDocument/2006/relationships/image" Target="../media/image1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oleObject" Target="../embeddings/oleObject56.bin"/><Relationship Id="rId3" Type="http://schemas.openxmlformats.org/officeDocument/2006/relationships/oleObject" Target="../embeddings/oleObject46.bin"/><Relationship Id="rId7" Type="http://schemas.openxmlformats.org/officeDocument/2006/relationships/oleObject" Target="../embeddings/oleObject50.bin"/><Relationship Id="rId12" Type="http://schemas.openxmlformats.org/officeDocument/2006/relationships/oleObject" Target="../embeddings/oleObject55.bin"/><Relationship Id="rId17" Type="http://schemas.openxmlformats.org/officeDocument/2006/relationships/oleObject" Target="../embeddings/oleObject60.bin"/><Relationship Id="rId2" Type="http://schemas.openxmlformats.org/officeDocument/2006/relationships/slideLayout" Target="../slideLayouts/slideLayout12.xml"/><Relationship Id="rId16" Type="http://schemas.openxmlformats.org/officeDocument/2006/relationships/oleObject" Target="../embeddings/oleObject59.bin"/><Relationship Id="rId1" Type="http://schemas.openxmlformats.org/officeDocument/2006/relationships/vmlDrawing" Target="../drawings/vmlDrawing4.vml"/><Relationship Id="rId6" Type="http://schemas.openxmlformats.org/officeDocument/2006/relationships/oleObject" Target="../embeddings/oleObject49.bin"/><Relationship Id="rId11" Type="http://schemas.openxmlformats.org/officeDocument/2006/relationships/oleObject" Target="../embeddings/oleObject54.bin"/><Relationship Id="rId5" Type="http://schemas.openxmlformats.org/officeDocument/2006/relationships/oleObject" Target="../embeddings/oleObject48.bin"/><Relationship Id="rId15" Type="http://schemas.openxmlformats.org/officeDocument/2006/relationships/oleObject" Target="../embeddings/oleObject58.bin"/><Relationship Id="rId10" Type="http://schemas.openxmlformats.org/officeDocument/2006/relationships/oleObject" Target="../embeddings/oleObject53.bin"/><Relationship Id="rId4" Type="http://schemas.openxmlformats.org/officeDocument/2006/relationships/oleObject" Target="../embeddings/oleObject47.bin"/><Relationship Id="rId9" Type="http://schemas.openxmlformats.org/officeDocument/2006/relationships/oleObject" Target="../embeddings/oleObject52.bin"/><Relationship Id="rId14" Type="http://schemas.openxmlformats.org/officeDocument/2006/relationships/oleObject" Target="../embeddings/oleObject5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2588" y="493713"/>
            <a:ext cx="5764212" cy="1724025"/>
          </a:xfrm>
          <a:prstGeom prst="rect">
            <a:avLst/>
          </a:prstGeom>
          <a:noFill/>
          <a:ln w="9525">
            <a:noFill/>
            <a:miter lim="800000"/>
            <a:headEnd/>
            <a:tailEnd/>
          </a:ln>
        </p:spPr>
        <p:txBody>
          <a:bodyPr anchor="ctr"/>
          <a:lstStyle/>
          <a:p>
            <a:pPr>
              <a:spcBef>
                <a:spcPct val="0"/>
              </a:spcBef>
              <a:buClrTx/>
              <a:buSzTx/>
              <a:buFontTx/>
              <a:buNone/>
            </a:pPr>
            <a:r>
              <a:rPr lang="en-US" sz="4000">
                <a:solidFill>
                  <a:srgbClr val="000099"/>
                </a:solidFill>
              </a:rPr>
              <a:t>Chapter 8</a:t>
            </a:r>
            <a:br>
              <a:rPr lang="en-US" sz="4000">
                <a:solidFill>
                  <a:srgbClr val="000099"/>
                </a:solidFill>
              </a:rPr>
            </a:br>
            <a:r>
              <a:rPr lang="en-US" sz="4000">
                <a:solidFill>
                  <a:srgbClr val="000099"/>
                </a:solidFill>
              </a:rPr>
              <a:t>Application Layer</a:t>
            </a:r>
          </a:p>
          <a:p>
            <a:pPr algn="r" rtl="1">
              <a:spcBef>
                <a:spcPct val="0"/>
              </a:spcBef>
              <a:buClrTx/>
              <a:buSzTx/>
              <a:buFontTx/>
              <a:buNone/>
            </a:pPr>
            <a:r>
              <a:rPr lang="en-US" sz="2800">
                <a:solidFill>
                  <a:srgbClr val="000099"/>
                </a:solidFill>
              </a:rPr>
              <a:t>based on:</a:t>
            </a:r>
            <a:endParaRPr lang="en-US" sz="4000">
              <a:solidFill>
                <a:srgbClr val="000099"/>
              </a:solidFill>
            </a:endParaRPr>
          </a:p>
        </p:txBody>
      </p:sp>
      <p:sp>
        <p:nvSpPr>
          <p:cNvPr id="17411" name="Rectangle 3"/>
          <p:cNvSpPr>
            <a:spLocks noChangeArrowheads="1"/>
          </p:cNvSpPr>
          <p:nvPr/>
        </p:nvSpPr>
        <p:spPr bwMode="auto">
          <a:xfrm>
            <a:off x="6191250" y="3486150"/>
            <a:ext cx="2730500" cy="2860675"/>
          </a:xfrm>
          <a:prstGeom prst="rect">
            <a:avLst/>
          </a:prstGeom>
          <a:noFill/>
          <a:ln w="9525">
            <a:noFill/>
            <a:miter lim="800000"/>
            <a:headEnd/>
            <a:tailEnd/>
          </a:ln>
        </p:spPr>
        <p:txBody>
          <a:bodyPr anchor="ctr"/>
          <a:lstStyle/>
          <a:p>
            <a:pPr>
              <a:spcBef>
                <a:spcPct val="0"/>
              </a:spcBef>
              <a:buClrTx/>
              <a:buSzTx/>
              <a:buFontTx/>
              <a:buNone/>
            </a:pPr>
            <a:r>
              <a:rPr lang="en-US" sz="1800" i="1">
                <a:solidFill>
                  <a:srgbClr val="000099"/>
                </a:solidFill>
              </a:rPr>
              <a:t>Computer Networking: A Top Down Approach</a:t>
            </a:r>
            <a:r>
              <a:rPr lang="en-US" sz="1800">
                <a:solidFill>
                  <a:srgbClr val="000099"/>
                </a:solidFill>
              </a:rPr>
              <a:t>, </a:t>
            </a:r>
            <a:br>
              <a:rPr lang="en-US" sz="1800">
                <a:solidFill>
                  <a:srgbClr val="000099"/>
                </a:solidFill>
              </a:rPr>
            </a:br>
            <a:r>
              <a:rPr lang="en-US" sz="1800">
                <a:solidFill>
                  <a:srgbClr val="000099"/>
                </a:solidFill>
              </a:rPr>
              <a:t>5</a:t>
            </a:r>
            <a:r>
              <a:rPr lang="en-US" sz="1800" baseline="30000">
                <a:solidFill>
                  <a:srgbClr val="000099"/>
                </a:solidFill>
              </a:rPr>
              <a:t>th</a:t>
            </a:r>
            <a:r>
              <a:rPr lang="en-US" sz="1800">
                <a:solidFill>
                  <a:srgbClr val="000099"/>
                </a:solidFill>
              </a:rPr>
              <a:t> edition. </a:t>
            </a:r>
            <a:br>
              <a:rPr lang="en-US" sz="1800">
                <a:solidFill>
                  <a:srgbClr val="000099"/>
                </a:solidFill>
              </a:rPr>
            </a:br>
            <a:r>
              <a:rPr lang="en-US" sz="1800">
                <a:solidFill>
                  <a:srgbClr val="000099"/>
                </a:solidFill>
              </a:rPr>
              <a:t>Jim Kurose, Keith Ross</a:t>
            </a:r>
            <a:br>
              <a:rPr lang="en-US" sz="1800">
                <a:solidFill>
                  <a:srgbClr val="000099"/>
                </a:solidFill>
              </a:rPr>
            </a:br>
            <a:r>
              <a:rPr lang="en-US" sz="1800">
                <a:solidFill>
                  <a:srgbClr val="000099"/>
                </a:solidFill>
              </a:rPr>
              <a:t>Addison-Wesley, April 2009. </a:t>
            </a:r>
            <a:br>
              <a:rPr lang="en-US" sz="1800">
                <a:solidFill>
                  <a:srgbClr val="000099"/>
                </a:solidFill>
              </a:rPr>
            </a:br>
            <a:endParaRPr lang="en-US" sz="1800">
              <a:solidFill>
                <a:srgbClr val="000099"/>
              </a:solidFill>
            </a:endParaRPr>
          </a:p>
        </p:txBody>
      </p:sp>
      <p:sp>
        <p:nvSpPr>
          <p:cNvPr id="17412" name="Text Box 4"/>
          <p:cNvSpPr txBox="1">
            <a:spLocks noChangeArrowheads="1"/>
          </p:cNvSpPr>
          <p:nvPr/>
        </p:nvSpPr>
        <p:spPr bwMode="auto">
          <a:xfrm>
            <a:off x="393700" y="3392488"/>
            <a:ext cx="5378450" cy="3135312"/>
          </a:xfrm>
          <a:prstGeom prst="rect">
            <a:avLst/>
          </a:prstGeom>
          <a:noFill/>
          <a:ln w="9525">
            <a:noFill/>
            <a:miter lim="800000"/>
            <a:headEnd/>
            <a:tailEnd/>
          </a:ln>
        </p:spPr>
        <p:txBody>
          <a:bodyPr>
            <a:spAutoFit/>
          </a:bodyPr>
          <a:lstStyle/>
          <a:p>
            <a:pPr>
              <a:spcBef>
                <a:spcPct val="0"/>
              </a:spcBef>
              <a:buClrTx/>
              <a:buSzTx/>
              <a:buFontTx/>
              <a:buNone/>
            </a:pPr>
            <a:r>
              <a:rPr lang="en-US" sz="2000">
                <a:latin typeface="Arial" pitchFamily="34" charset="0"/>
              </a:rPr>
              <a:t>A note on the use of these ppt slides:</a:t>
            </a:r>
          </a:p>
          <a:p>
            <a:pPr>
              <a:spcBef>
                <a:spcPct val="0"/>
              </a:spcBef>
              <a:buClrTx/>
              <a:buSzTx/>
              <a:buFontTx/>
              <a:buNone/>
            </a:pPr>
            <a:r>
              <a:rPr lang="en-US" sz="1200">
                <a:latin typeface="Arial" pitchFamily="34" charset="0"/>
              </a:rPr>
              <a:t>We’re making these slides freely available to all (faculty, students, readers). They’re in PowerPoint form so you can add, modify, and delete slides  (including this one) and slide content to suit your needs. They obviously represent a </a:t>
            </a:r>
            <a:r>
              <a:rPr lang="en-US" sz="1200" i="1">
                <a:latin typeface="Arial" pitchFamily="34" charset="0"/>
              </a:rPr>
              <a:t>lot</a:t>
            </a:r>
            <a:r>
              <a:rPr lang="en-US" sz="1200">
                <a:latin typeface="Arial" pitchFamily="34" charset="0"/>
              </a:rPr>
              <a:t> of work on our part. In return for use, we only ask the following:</a:t>
            </a:r>
          </a:p>
          <a:p>
            <a:pPr>
              <a:spcBef>
                <a:spcPct val="0"/>
              </a:spcBef>
              <a:buClr>
                <a:srgbClr val="000099"/>
              </a:buClr>
              <a:buSzPct val="75000"/>
              <a:buFont typeface="Wingdings" pitchFamily="2" charset="2"/>
              <a:buChar char="v"/>
            </a:pPr>
            <a:r>
              <a:rPr lang="en-US" sz="1200">
                <a:latin typeface="Arial" pitchFamily="34" charset="0"/>
              </a:rPr>
              <a:t> If you use these slides (e.g., in a class) in substantially unaltered form, that you mention their source (after all, we’d like people to use our book!)</a:t>
            </a:r>
          </a:p>
          <a:p>
            <a:pPr>
              <a:spcBef>
                <a:spcPct val="0"/>
              </a:spcBef>
              <a:buClr>
                <a:srgbClr val="000099"/>
              </a:buClr>
              <a:buSzPct val="75000"/>
              <a:buFont typeface="Wingdings" pitchFamily="2" charset="2"/>
              <a:buChar char="v"/>
            </a:pPr>
            <a:r>
              <a:rPr lang="en-US" sz="1200">
                <a:latin typeface="Arial" pitchFamily="34" charset="0"/>
              </a:rPr>
              <a:t> If you post any slides in substantially unaltered form on a www site, that you note that they are adapted from (or perhaps identical to) our slides, and note our copyright of this material.</a:t>
            </a:r>
          </a:p>
          <a:p>
            <a:pPr>
              <a:spcBef>
                <a:spcPct val="0"/>
              </a:spcBef>
              <a:buSzTx/>
              <a:buFont typeface="Wingdings" pitchFamily="2" charset="2"/>
              <a:buChar char="q"/>
            </a:pPr>
            <a:endParaRPr lang="en-US" sz="1200">
              <a:latin typeface="Arial" pitchFamily="34" charset="0"/>
            </a:endParaRPr>
          </a:p>
          <a:p>
            <a:pPr>
              <a:spcBef>
                <a:spcPct val="0"/>
              </a:spcBef>
              <a:buSzTx/>
              <a:buFont typeface="Wingdings" pitchFamily="2" charset="2"/>
              <a:buNone/>
            </a:pPr>
            <a:r>
              <a:rPr lang="en-US" sz="1200">
                <a:latin typeface="Arial" pitchFamily="34" charset="0"/>
              </a:rPr>
              <a:t>Thanks and enjoy!  JFK/KWR</a:t>
            </a:r>
          </a:p>
          <a:p>
            <a:pPr>
              <a:spcBef>
                <a:spcPct val="0"/>
              </a:spcBef>
              <a:buClrTx/>
              <a:buSzTx/>
              <a:buFontTx/>
              <a:buNone/>
            </a:pPr>
            <a:endParaRPr lang="en-US" sz="1200">
              <a:latin typeface="Arial" pitchFamily="34" charset="0"/>
            </a:endParaRPr>
          </a:p>
          <a:p>
            <a:pPr>
              <a:spcBef>
                <a:spcPct val="0"/>
              </a:spcBef>
              <a:buClrTx/>
              <a:buSzTx/>
              <a:buFontTx/>
              <a:buNone/>
            </a:pPr>
            <a:r>
              <a:rPr lang="en-US" sz="1200">
                <a:latin typeface="Arial" pitchFamily="34" charset="0"/>
              </a:rPr>
              <a:t>All material copyright 1996-2010</a:t>
            </a:r>
          </a:p>
          <a:p>
            <a:pPr>
              <a:spcBef>
                <a:spcPct val="0"/>
              </a:spcBef>
              <a:buClrTx/>
              <a:buSzTx/>
              <a:buFontTx/>
              <a:buNone/>
            </a:pPr>
            <a:r>
              <a:rPr lang="en-US" sz="1200">
                <a:latin typeface="Arial" pitchFamily="34" charset="0"/>
              </a:rPr>
              <a:t>J.F Kurose and K.W. Ross, All Rights Reserved</a:t>
            </a:r>
          </a:p>
        </p:txBody>
      </p:sp>
      <p:pic>
        <p:nvPicPr>
          <p:cNvPr id="17413" name="Picture 8" descr="0136079679_1"/>
          <p:cNvPicPr>
            <a:picLocks noChangeAspect="1" noChangeArrowheads="1"/>
          </p:cNvPicPr>
          <p:nvPr/>
        </p:nvPicPr>
        <p:blipFill>
          <a:blip r:embed="rId2" cstate="print"/>
          <a:srcRect/>
          <a:stretch>
            <a:fillRect/>
          </a:stretch>
        </p:blipFill>
        <p:spPr bwMode="auto">
          <a:xfrm>
            <a:off x="6289675" y="390525"/>
            <a:ext cx="2425700" cy="2994025"/>
          </a:xfrm>
          <a:prstGeom prst="rect">
            <a:avLst/>
          </a:prstGeom>
          <a:noFill/>
          <a:ln w="9525">
            <a:noFill/>
            <a:miter lim="800000"/>
            <a:headEnd/>
            <a:tailEnd/>
          </a:ln>
        </p:spPr>
      </p:pic>
      <p:sp>
        <p:nvSpPr>
          <p:cNvPr id="1741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4CA07AD5-A921-4DD5-876F-3EEABB9A7E4B}" type="slidenum">
              <a:rPr lang="en-US" sz="1200">
                <a:latin typeface="Arial" pitchFamily="34" charset="0"/>
                <a:cs typeface="Arial" pitchFamily="34" charset="0"/>
              </a:rPr>
              <a:pPr algn="r">
                <a:spcBef>
                  <a:spcPct val="0"/>
                </a:spcBef>
                <a:buClrTx/>
                <a:buSzTx/>
                <a:buFontTx/>
                <a:buNone/>
              </a:pPr>
              <a:t>1</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4"/>
          <p:cNvSpPr>
            <a:spLocks noGrp="1" noChangeArrowheads="1"/>
          </p:cNvSpPr>
          <p:nvPr>
            <p:ph type="title"/>
          </p:nvPr>
        </p:nvSpPr>
        <p:spPr/>
        <p:txBody>
          <a:bodyPr/>
          <a:lstStyle/>
          <a:p>
            <a:r>
              <a:rPr lang="en-US" smtClean="0"/>
              <a:t>Pure P2P architecture</a:t>
            </a:r>
          </a:p>
        </p:txBody>
      </p:sp>
      <p:sp>
        <p:nvSpPr>
          <p:cNvPr id="5136" name="Rectangle 5"/>
          <p:cNvSpPr>
            <a:spLocks noGrp="1" noChangeArrowheads="1"/>
          </p:cNvSpPr>
          <p:nvPr>
            <p:ph type="body" sz="half" idx="1"/>
          </p:nvPr>
        </p:nvSpPr>
        <p:spPr>
          <a:xfrm>
            <a:off x="533400" y="1600200"/>
            <a:ext cx="4049713" cy="4648200"/>
          </a:xfrm>
        </p:spPr>
        <p:txBody>
          <a:bodyPr/>
          <a:lstStyle/>
          <a:p>
            <a:r>
              <a:rPr lang="en-US" sz="2400" i="1" smtClean="0"/>
              <a:t>no</a:t>
            </a:r>
            <a:r>
              <a:rPr lang="en-US" sz="2400" smtClean="0"/>
              <a:t> always-on server</a:t>
            </a:r>
          </a:p>
          <a:p>
            <a:r>
              <a:rPr lang="en-US" sz="2400" smtClean="0"/>
              <a:t>arbitrary end systems directly communicate</a:t>
            </a:r>
          </a:p>
          <a:p>
            <a:r>
              <a:rPr lang="en-US" sz="2400" smtClean="0"/>
              <a:t>peers are intermittently connected and change IP addresses</a:t>
            </a:r>
          </a:p>
          <a:p>
            <a:pPr>
              <a:buFont typeface="Wingdings" pitchFamily="2" charset="2"/>
              <a:buNone/>
            </a:pPr>
            <a:endParaRPr lang="en-US" sz="2400" smtClean="0"/>
          </a:p>
          <a:p>
            <a:endParaRPr lang="en-US" sz="2400" smtClean="0"/>
          </a:p>
          <a:p>
            <a:pPr>
              <a:buFont typeface="Wingdings" pitchFamily="2" charset="2"/>
              <a:buNone/>
            </a:pPr>
            <a:r>
              <a:rPr lang="en-US" sz="2400" smtClean="0">
                <a:solidFill>
                  <a:srgbClr val="FF0000"/>
                </a:solidFill>
              </a:rPr>
              <a:t>highly scalable but difficult to manage</a:t>
            </a:r>
          </a:p>
          <a:p>
            <a:endParaRPr lang="en-US" sz="2400" smtClean="0"/>
          </a:p>
        </p:txBody>
      </p:sp>
      <p:sp>
        <p:nvSpPr>
          <p:cNvPr id="5137" name="Freeform 691"/>
          <p:cNvSpPr>
            <a:spLocks/>
          </p:cNvSpPr>
          <p:nvPr/>
        </p:nvSpPr>
        <p:spPr bwMode="auto">
          <a:xfrm>
            <a:off x="6710363" y="3457575"/>
            <a:ext cx="1314450" cy="674688"/>
          </a:xfrm>
          <a:custGeom>
            <a:avLst/>
            <a:gdLst>
              <a:gd name="T0" fmla="*/ 606425 w 828"/>
              <a:gd name="T1" fmla="*/ 47625 h 425"/>
              <a:gd name="T2" fmla="*/ 587375 w 828"/>
              <a:gd name="T3" fmla="*/ 47625 h 425"/>
              <a:gd name="T4" fmla="*/ 200025 w 828"/>
              <a:gd name="T5" fmla="*/ 50800 h 425"/>
              <a:gd name="T6" fmla="*/ 9525 w 828"/>
              <a:gd name="T7" fmla="*/ 200025 h 425"/>
              <a:gd name="T8" fmla="*/ 146050 w 828"/>
              <a:gd name="T9" fmla="*/ 434975 h 425"/>
              <a:gd name="T10" fmla="*/ 463550 w 828"/>
              <a:gd name="T11" fmla="*/ 609600 h 425"/>
              <a:gd name="T12" fmla="*/ 857250 w 828"/>
              <a:gd name="T13" fmla="*/ 660400 h 425"/>
              <a:gd name="T14" fmla="*/ 1108075 w 828"/>
              <a:gd name="T15" fmla="*/ 523875 h 425"/>
              <a:gd name="T16" fmla="*/ 1231900 w 828"/>
              <a:gd name="T17" fmla="*/ 269875 h 425"/>
              <a:gd name="T18" fmla="*/ 1257300 w 828"/>
              <a:gd name="T19" fmla="*/ 34925 h 425"/>
              <a:gd name="T20" fmla="*/ 889000 w 828"/>
              <a:gd name="T21" fmla="*/ 60325 h 425"/>
              <a:gd name="T22" fmla="*/ 606425 w 828"/>
              <a:gd name="T23" fmla="*/ 47625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he-IL"/>
          </a:p>
        </p:txBody>
      </p:sp>
      <p:sp>
        <p:nvSpPr>
          <p:cNvPr id="5138" name="Freeform 692"/>
          <p:cNvSpPr>
            <a:spLocks/>
          </p:cNvSpPr>
          <p:nvPr/>
        </p:nvSpPr>
        <p:spPr bwMode="auto">
          <a:xfrm>
            <a:off x="6729413" y="1931988"/>
            <a:ext cx="1730375" cy="1044575"/>
          </a:xfrm>
          <a:custGeom>
            <a:avLst/>
            <a:gdLst>
              <a:gd name="T0" fmla="*/ 959057 w 765"/>
              <a:gd name="T1" fmla="*/ 22758 h 459"/>
              <a:gd name="T2" fmla="*/ 651435 w 765"/>
              <a:gd name="T3" fmla="*/ 159303 h 459"/>
              <a:gd name="T4" fmla="*/ 217145 w 765"/>
              <a:gd name="T5" fmla="*/ 227576 h 459"/>
              <a:gd name="T6" fmla="*/ 31667 w 765"/>
              <a:gd name="T7" fmla="*/ 764656 h 459"/>
              <a:gd name="T8" fmla="*/ 407147 w 765"/>
              <a:gd name="T9" fmla="*/ 1010439 h 459"/>
              <a:gd name="T10" fmla="*/ 782627 w 765"/>
              <a:gd name="T11" fmla="*/ 969475 h 459"/>
              <a:gd name="T12" fmla="*/ 1320966 w 765"/>
              <a:gd name="T13" fmla="*/ 1010439 h 459"/>
              <a:gd name="T14" fmla="*/ 1578826 w 765"/>
              <a:gd name="T15" fmla="*/ 987681 h 459"/>
              <a:gd name="T16" fmla="*/ 1700970 w 765"/>
              <a:gd name="T17" fmla="*/ 846584 h 459"/>
              <a:gd name="T18" fmla="*/ 1696446 w 765"/>
              <a:gd name="T19" fmla="*/ 359571 h 459"/>
              <a:gd name="T20" fmla="*/ 1497396 w 765"/>
              <a:gd name="T21" fmla="*/ 77376 h 459"/>
              <a:gd name="T22" fmla="*/ 959057 w 765"/>
              <a:gd name="T23" fmla="*/ 2275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he-IL"/>
          </a:p>
        </p:txBody>
      </p:sp>
      <p:sp>
        <p:nvSpPr>
          <p:cNvPr id="5139" name="Freeform 693"/>
          <p:cNvSpPr>
            <a:spLocks/>
          </p:cNvSpPr>
          <p:nvPr/>
        </p:nvSpPr>
        <p:spPr bwMode="auto">
          <a:xfrm>
            <a:off x="4989513" y="1639888"/>
            <a:ext cx="1644650" cy="1071562"/>
          </a:xfrm>
          <a:custGeom>
            <a:avLst/>
            <a:gdLst>
              <a:gd name="T0" fmla="*/ 1028700 w 1036"/>
              <a:gd name="T1" fmla="*/ 17462 h 675"/>
              <a:gd name="T2" fmla="*/ 619125 w 1036"/>
              <a:gd name="T3" fmla="*/ 84137 h 675"/>
              <a:gd name="T4" fmla="*/ 327025 w 1036"/>
              <a:gd name="T5" fmla="*/ 204787 h 675"/>
              <a:gd name="T6" fmla="*/ 241300 w 1036"/>
              <a:gd name="T7" fmla="*/ 363537 h 675"/>
              <a:gd name="T8" fmla="*/ 34925 w 1036"/>
              <a:gd name="T9" fmla="*/ 471487 h 675"/>
              <a:gd name="T10" fmla="*/ 28575 w 1036"/>
              <a:gd name="T11" fmla="*/ 728662 h 675"/>
              <a:gd name="T12" fmla="*/ 209550 w 1036"/>
              <a:gd name="T13" fmla="*/ 776287 h 675"/>
              <a:gd name="T14" fmla="*/ 727075 w 1036"/>
              <a:gd name="T15" fmla="*/ 776287 h 675"/>
              <a:gd name="T16" fmla="*/ 949325 w 1036"/>
              <a:gd name="T17" fmla="*/ 881062 h 675"/>
              <a:gd name="T18" fmla="*/ 1193800 w 1036"/>
              <a:gd name="T19" fmla="*/ 1042987 h 675"/>
              <a:gd name="T20" fmla="*/ 1381125 w 1036"/>
              <a:gd name="T21" fmla="*/ 1049337 h 675"/>
              <a:gd name="T22" fmla="*/ 1511300 w 1036"/>
              <a:gd name="T23" fmla="*/ 957262 h 675"/>
              <a:gd name="T24" fmla="*/ 1574800 w 1036"/>
              <a:gd name="T25" fmla="*/ 706437 h 675"/>
              <a:gd name="T26" fmla="*/ 1616075 w 1036"/>
              <a:gd name="T27" fmla="*/ 461962 h 675"/>
              <a:gd name="T28" fmla="*/ 1622425 w 1036"/>
              <a:gd name="T29" fmla="*/ 169862 h 675"/>
              <a:gd name="T30" fmla="*/ 1482725 w 1036"/>
              <a:gd name="T31" fmla="*/ 26987 h 675"/>
              <a:gd name="T32" fmla="*/ 1231900 w 1036"/>
              <a:gd name="T33" fmla="*/ 4762 h 675"/>
              <a:gd name="T34" fmla="*/ 1028700 w 1036"/>
              <a:gd name="T35" fmla="*/ 17462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he-IL"/>
          </a:p>
        </p:txBody>
      </p:sp>
      <p:grpSp>
        <p:nvGrpSpPr>
          <p:cNvPr id="5140" name="Group 694"/>
          <p:cNvGrpSpPr>
            <a:grpSpLocks/>
          </p:cNvGrpSpPr>
          <p:nvPr/>
        </p:nvGrpSpPr>
        <p:grpSpPr bwMode="auto">
          <a:xfrm>
            <a:off x="5076825" y="2974975"/>
            <a:ext cx="1458913" cy="933450"/>
            <a:chOff x="2889" y="1631"/>
            <a:chExt cx="980" cy="743"/>
          </a:xfrm>
        </p:grpSpPr>
        <p:sp>
          <p:nvSpPr>
            <p:cNvPr id="5465" name="Rectangle 695"/>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he-IL"/>
            </a:p>
          </p:txBody>
        </p:sp>
        <p:sp>
          <p:nvSpPr>
            <p:cNvPr id="5466" name="AutoShape 696"/>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he-IL">
                <a:solidFill>
                  <a:srgbClr val="00CCFF"/>
                </a:solidFill>
                <a:latin typeface="Times New Roman" pitchFamily="18" charset="0"/>
              </a:endParaRPr>
            </a:p>
          </p:txBody>
        </p:sp>
      </p:grpSp>
      <p:grpSp>
        <p:nvGrpSpPr>
          <p:cNvPr id="5141" name="Group 697"/>
          <p:cNvGrpSpPr>
            <a:grpSpLocks/>
          </p:cNvGrpSpPr>
          <p:nvPr/>
        </p:nvGrpSpPr>
        <p:grpSpPr bwMode="auto">
          <a:xfrm>
            <a:off x="5778500" y="1831975"/>
            <a:ext cx="336550" cy="531813"/>
            <a:chOff x="3796" y="1043"/>
            <a:chExt cx="865" cy="1237"/>
          </a:xfrm>
        </p:grpSpPr>
        <p:sp>
          <p:nvSpPr>
            <p:cNvPr id="5435" name="Line 698"/>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he-IL"/>
            </a:p>
          </p:txBody>
        </p:sp>
        <p:sp>
          <p:nvSpPr>
            <p:cNvPr id="5436" name="Line 699"/>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he-IL"/>
            </a:p>
          </p:txBody>
        </p:sp>
        <p:sp>
          <p:nvSpPr>
            <p:cNvPr id="5437" name="Line 700"/>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he-IL"/>
            </a:p>
          </p:txBody>
        </p:sp>
        <p:sp>
          <p:nvSpPr>
            <p:cNvPr id="5438" name="Line 701"/>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he-IL"/>
            </a:p>
          </p:txBody>
        </p:sp>
        <p:sp>
          <p:nvSpPr>
            <p:cNvPr id="5439" name="Line 702"/>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he-IL"/>
            </a:p>
          </p:txBody>
        </p:sp>
        <p:sp>
          <p:nvSpPr>
            <p:cNvPr id="5440" name="Line 703"/>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he-IL"/>
            </a:p>
          </p:txBody>
        </p:sp>
        <p:sp>
          <p:nvSpPr>
            <p:cNvPr id="5441" name="Line 704"/>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he-IL"/>
            </a:p>
          </p:txBody>
        </p:sp>
        <p:sp>
          <p:nvSpPr>
            <p:cNvPr id="5442" name="Line 705"/>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he-IL"/>
            </a:p>
          </p:txBody>
        </p:sp>
        <p:sp>
          <p:nvSpPr>
            <p:cNvPr id="5443" name="Line 706"/>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he-IL"/>
            </a:p>
          </p:txBody>
        </p:sp>
        <p:sp>
          <p:nvSpPr>
            <p:cNvPr id="5444" name="Line 707"/>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he-IL"/>
            </a:p>
          </p:txBody>
        </p:sp>
        <p:sp>
          <p:nvSpPr>
            <p:cNvPr id="5445" name="Line 708"/>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he-IL"/>
            </a:p>
          </p:txBody>
        </p:sp>
        <p:sp>
          <p:nvSpPr>
            <p:cNvPr id="5446" name="Line 709"/>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he-IL"/>
            </a:p>
          </p:txBody>
        </p:sp>
        <p:sp>
          <p:nvSpPr>
            <p:cNvPr id="5447" name="Line 710"/>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he-IL"/>
            </a:p>
          </p:txBody>
        </p:sp>
        <p:sp>
          <p:nvSpPr>
            <p:cNvPr id="5448" name="Line 711"/>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he-IL"/>
            </a:p>
          </p:txBody>
        </p:sp>
        <p:sp>
          <p:nvSpPr>
            <p:cNvPr id="5449" name="Line 712"/>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he-IL"/>
            </a:p>
          </p:txBody>
        </p:sp>
        <p:grpSp>
          <p:nvGrpSpPr>
            <p:cNvPr id="5450" name="Group 713"/>
            <p:cNvGrpSpPr>
              <a:grpSpLocks/>
            </p:cNvGrpSpPr>
            <p:nvPr/>
          </p:nvGrpSpPr>
          <p:grpSpPr bwMode="auto">
            <a:xfrm>
              <a:off x="4269" y="1415"/>
              <a:ext cx="392" cy="137"/>
              <a:chOff x="4227" y="1360"/>
              <a:chExt cx="863" cy="270"/>
            </a:xfrm>
          </p:grpSpPr>
          <p:sp>
            <p:nvSpPr>
              <p:cNvPr id="5461" name="Line 71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5462"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5463" name="Line 71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5464"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5451" name="Group 718"/>
            <p:cNvGrpSpPr>
              <a:grpSpLocks/>
            </p:cNvGrpSpPr>
            <p:nvPr/>
          </p:nvGrpSpPr>
          <p:grpSpPr bwMode="auto">
            <a:xfrm rot="5700496">
              <a:off x="4053" y="1170"/>
              <a:ext cx="392" cy="137"/>
              <a:chOff x="4227" y="1360"/>
              <a:chExt cx="863" cy="270"/>
            </a:xfrm>
          </p:grpSpPr>
          <p:sp>
            <p:nvSpPr>
              <p:cNvPr id="5457" name="Line 719"/>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5458"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5459" name="Line 721"/>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5460"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5452" name="Group 723"/>
            <p:cNvGrpSpPr>
              <a:grpSpLocks/>
            </p:cNvGrpSpPr>
            <p:nvPr/>
          </p:nvGrpSpPr>
          <p:grpSpPr bwMode="auto">
            <a:xfrm rot="10800000">
              <a:off x="3796" y="1402"/>
              <a:ext cx="392" cy="137"/>
              <a:chOff x="4227" y="1360"/>
              <a:chExt cx="863" cy="270"/>
            </a:xfrm>
          </p:grpSpPr>
          <p:sp>
            <p:nvSpPr>
              <p:cNvPr id="5453" name="Line 72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5454"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5455" name="Line 72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5456"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sp>
        <p:nvSpPr>
          <p:cNvPr id="5142"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43" name="Line 729"/>
          <p:cNvSpPr>
            <a:spLocks noChangeShapeType="1"/>
          </p:cNvSpPr>
          <p:nvPr/>
        </p:nvSpPr>
        <p:spPr bwMode="auto">
          <a:xfrm>
            <a:off x="6835775" y="3644900"/>
            <a:ext cx="0" cy="58738"/>
          </a:xfrm>
          <a:prstGeom prst="line">
            <a:avLst/>
          </a:prstGeom>
          <a:noFill/>
          <a:ln w="12700">
            <a:solidFill>
              <a:schemeClr val="folHlink"/>
            </a:solidFill>
            <a:round/>
            <a:headEnd/>
            <a:tailEnd/>
          </a:ln>
        </p:spPr>
        <p:txBody>
          <a:bodyPr wrap="none" anchor="ctr"/>
          <a:lstStyle/>
          <a:p>
            <a:endParaRPr lang="he-IL"/>
          </a:p>
        </p:txBody>
      </p:sp>
      <p:sp>
        <p:nvSpPr>
          <p:cNvPr id="5144" name="Line 730"/>
          <p:cNvSpPr>
            <a:spLocks noChangeShapeType="1"/>
          </p:cNvSpPr>
          <p:nvPr/>
        </p:nvSpPr>
        <p:spPr bwMode="auto">
          <a:xfrm>
            <a:off x="7194550" y="3644900"/>
            <a:ext cx="0" cy="58738"/>
          </a:xfrm>
          <a:prstGeom prst="line">
            <a:avLst/>
          </a:prstGeom>
          <a:noFill/>
          <a:ln w="12700">
            <a:solidFill>
              <a:schemeClr val="folHlink"/>
            </a:solidFill>
            <a:round/>
            <a:headEnd/>
            <a:tailEnd/>
          </a:ln>
        </p:spPr>
        <p:txBody>
          <a:bodyPr wrap="none" anchor="ctr"/>
          <a:lstStyle/>
          <a:p>
            <a:endParaRPr lang="he-IL"/>
          </a:p>
        </p:txBody>
      </p:sp>
      <p:sp>
        <p:nvSpPr>
          <p:cNvPr id="5145" name="Rectangle 731"/>
          <p:cNvSpPr>
            <a:spLocks noChangeArrowheads="1"/>
          </p:cNvSpPr>
          <p:nvPr/>
        </p:nvSpPr>
        <p:spPr bwMode="auto">
          <a:xfrm>
            <a:off x="6835775" y="3644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46"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47" name="Group 733"/>
          <p:cNvGrpSpPr>
            <a:grpSpLocks/>
          </p:cNvGrpSpPr>
          <p:nvPr/>
        </p:nvGrpSpPr>
        <p:grpSpPr bwMode="auto">
          <a:xfrm>
            <a:off x="6918325" y="3600450"/>
            <a:ext cx="179388" cy="65088"/>
            <a:chOff x="2848" y="848"/>
            <a:chExt cx="140" cy="98"/>
          </a:xfrm>
        </p:grpSpPr>
        <p:sp>
          <p:nvSpPr>
            <p:cNvPr id="5432" name="Line 7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33" name="Line 7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34" name="Line 7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48" name="Group 737"/>
          <p:cNvGrpSpPr>
            <a:grpSpLocks/>
          </p:cNvGrpSpPr>
          <p:nvPr/>
        </p:nvGrpSpPr>
        <p:grpSpPr bwMode="auto">
          <a:xfrm flipV="1">
            <a:off x="6918325" y="3600450"/>
            <a:ext cx="179388" cy="65088"/>
            <a:chOff x="2848" y="848"/>
            <a:chExt cx="140" cy="98"/>
          </a:xfrm>
        </p:grpSpPr>
        <p:sp>
          <p:nvSpPr>
            <p:cNvPr id="5429" name="Line 7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30" name="Line 7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31" name="Line 7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49"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50" name="Line 742"/>
          <p:cNvSpPr>
            <a:spLocks noChangeShapeType="1"/>
          </p:cNvSpPr>
          <p:nvPr/>
        </p:nvSpPr>
        <p:spPr bwMode="auto">
          <a:xfrm>
            <a:off x="7191375" y="3924300"/>
            <a:ext cx="0" cy="58738"/>
          </a:xfrm>
          <a:prstGeom prst="line">
            <a:avLst/>
          </a:prstGeom>
          <a:noFill/>
          <a:ln w="12700">
            <a:solidFill>
              <a:schemeClr val="folHlink"/>
            </a:solidFill>
            <a:round/>
            <a:headEnd/>
            <a:tailEnd/>
          </a:ln>
        </p:spPr>
        <p:txBody>
          <a:bodyPr wrap="none" anchor="ctr"/>
          <a:lstStyle/>
          <a:p>
            <a:endParaRPr lang="he-IL"/>
          </a:p>
        </p:txBody>
      </p:sp>
      <p:sp>
        <p:nvSpPr>
          <p:cNvPr id="5151" name="Line 743"/>
          <p:cNvSpPr>
            <a:spLocks noChangeShapeType="1"/>
          </p:cNvSpPr>
          <p:nvPr/>
        </p:nvSpPr>
        <p:spPr bwMode="auto">
          <a:xfrm>
            <a:off x="7550150" y="3924300"/>
            <a:ext cx="0" cy="58738"/>
          </a:xfrm>
          <a:prstGeom prst="line">
            <a:avLst/>
          </a:prstGeom>
          <a:noFill/>
          <a:ln w="12700">
            <a:solidFill>
              <a:schemeClr val="folHlink"/>
            </a:solidFill>
            <a:round/>
            <a:headEnd/>
            <a:tailEnd/>
          </a:ln>
        </p:spPr>
        <p:txBody>
          <a:bodyPr wrap="none" anchor="ctr"/>
          <a:lstStyle/>
          <a:p>
            <a:endParaRPr lang="he-IL"/>
          </a:p>
        </p:txBody>
      </p:sp>
      <p:sp>
        <p:nvSpPr>
          <p:cNvPr id="5152" name="Rectangle 744"/>
          <p:cNvSpPr>
            <a:spLocks noChangeArrowheads="1"/>
          </p:cNvSpPr>
          <p:nvPr/>
        </p:nvSpPr>
        <p:spPr bwMode="auto">
          <a:xfrm>
            <a:off x="7191375" y="39243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53"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54" name="Group 746"/>
          <p:cNvGrpSpPr>
            <a:grpSpLocks/>
          </p:cNvGrpSpPr>
          <p:nvPr/>
        </p:nvGrpSpPr>
        <p:grpSpPr bwMode="auto">
          <a:xfrm>
            <a:off x="7273925" y="3879850"/>
            <a:ext cx="179388" cy="65088"/>
            <a:chOff x="2848" y="848"/>
            <a:chExt cx="140" cy="98"/>
          </a:xfrm>
        </p:grpSpPr>
        <p:sp>
          <p:nvSpPr>
            <p:cNvPr id="5426" name="Line 7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27" name="Line 7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28" name="Line 7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55" name="Group 750"/>
          <p:cNvGrpSpPr>
            <a:grpSpLocks/>
          </p:cNvGrpSpPr>
          <p:nvPr/>
        </p:nvGrpSpPr>
        <p:grpSpPr bwMode="auto">
          <a:xfrm flipV="1">
            <a:off x="7273925" y="3879850"/>
            <a:ext cx="179388" cy="65088"/>
            <a:chOff x="2848" y="848"/>
            <a:chExt cx="140" cy="98"/>
          </a:xfrm>
        </p:grpSpPr>
        <p:sp>
          <p:nvSpPr>
            <p:cNvPr id="5423" name="Line 7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24" name="Line 7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25" name="Line 7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56"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57" name="Line 755"/>
          <p:cNvSpPr>
            <a:spLocks noChangeShapeType="1"/>
          </p:cNvSpPr>
          <p:nvPr/>
        </p:nvSpPr>
        <p:spPr bwMode="auto">
          <a:xfrm>
            <a:off x="7470775" y="3657600"/>
            <a:ext cx="0" cy="58738"/>
          </a:xfrm>
          <a:prstGeom prst="line">
            <a:avLst/>
          </a:prstGeom>
          <a:noFill/>
          <a:ln w="12700">
            <a:solidFill>
              <a:schemeClr val="folHlink"/>
            </a:solidFill>
            <a:round/>
            <a:headEnd/>
            <a:tailEnd/>
          </a:ln>
        </p:spPr>
        <p:txBody>
          <a:bodyPr wrap="none" anchor="ctr"/>
          <a:lstStyle/>
          <a:p>
            <a:endParaRPr lang="he-IL"/>
          </a:p>
        </p:txBody>
      </p:sp>
      <p:sp>
        <p:nvSpPr>
          <p:cNvPr id="5158" name="Line 756"/>
          <p:cNvSpPr>
            <a:spLocks noChangeShapeType="1"/>
          </p:cNvSpPr>
          <p:nvPr/>
        </p:nvSpPr>
        <p:spPr bwMode="auto">
          <a:xfrm>
            <a:off x="7829550" y="3657600"/>
            <a:ext cx="0" cy="58738"/>
          </a:xfrm>
          <a:prstGeom prst="line">
            <a:avLst/>
          </a:prstGeom>
          <a:noFill/>
          <a:ln w="12700">
            <a:solidFill>
              <a:schemeClr val="folHlink"/>
            </a:solidFill>
            <a:round/>
            <a:headEnd/>
            <a:tailEnd/>
          </a:ln>
        </p:spPr>
        <p:txBody>
          <a:bodyPr wrap="none" anchor="ctr"/>
          <a:lstStyle/>
          <a:p>
            <a:endParaRPr lang="he-IL"/>
          </a:p>
        </p:txBody>
      </p:sp>
      <p:sp>
        <p:nvSpPr>
          <p:cNvPr id="5159" name="Rectangle 757"/>
          <p:cNvSpPr>
            <a:spLocks noChangeArrowheads="1"/>
          </p:cNvSpPr>
          <p:nvPr/>
        </p:nvSpPr>
        <p:spPr bwMode="auto">
          <a:xfrm>
            <a:off x="7470775" y="36576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60"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61" name="Group 759"/>
          <p:cNvGrpSpPr>
            <a:grpSpLocks/>
          </p:cNvGrpSpPr>
          <p:nvPr/>
        </p:nvGrpSpPr>
        <p:grpSpPr bwMode="auto">
          <a:xfrm>
            <a:off x="7553325" y="3613150"/>
            <a:ext cx="179388" cy="65088"/>
            <a:chOff x="2848" y="848"/>
            <a:chExt cx="140" cy="98"/>
          </a:xfrm>
        </p:grpSpPr>
        <p:sp>
          <p:nvSpPr>
            <p:cNvPr id="5420" name="Line 7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21" name="Line 7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22" name="Line 7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62" name="Group 763"/>
          <p:cNvGrpSpPr>
            <a:grpSpLocks/>
          </p:cNvGrpSpPr>
          <p:nvPr/>
        </p:nvGrpSpPr>
        <p:grpSpPr bwMode="auto">
          <a:xfrm flipV="1">
            <a:off x="7553325" y="3613150"/>
            <a:ext cx="179388" cy="65088"/>
            <a:chOff x="2848" y="848"/>
            <a:chExt cx="140" cy="98"/>
          </a:xfrm>
        </p:grpSpPr>
        <p:sp>
          <p:nvSpPr>
            <p:cNvPr id="5417" name="Line 7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18" name="Line 7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9" name="Line 7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63"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64" name="Line 768"/>
          <p:cNvSpPr>
            <a:spLocks noChangeShapeType="1"/>
          </p:cNvSpPr>
          <p:nvPr/>
        </p:nvSpPr>
        <p:spPr bwMode="auto">
          <a:xfrm>
            <a:off x="6935788" y="2495550"/>
            <a:ext cx="0" cy="55563"/>
          </a:xfrm>
          <a:prstGeom prst="line">
            <a:avLst/>
          </a:prstGeom>
          <a:noFill/>
          <a:ln w="12700">
            <a:solidFill>
              <a:schemeClr val="folHlink"/>
            </a:solidFill>
            <a:round/>
            <a:headEnd/>
            <a:tailEnd/>
          </a:ln>
        </p:spPr>
        <p:txBody>
          <a:bodyPr wrap="none" anchor="ctr"/>
          <a:lstStyle/>
          <a:p>
            <a:endParaRPr lang="he-IL"/>
          </a:p>
        </p:txBody>
      </p:sp>
      <p:sp>
        <p:nvSpPr>
          <p:cNvPr id="5165" name="Line 769"/>
          <p:cNvSpPr>
            <a:spLocks noChangeShapeType="1"/>
          </p:cNvSpPr>
          <p:nvPr/>
        </p:nvSpPr>
        <p:spPr bwMode="auto">
          <a:xfrm>
            <a:off x="7283450" y="2495550"/>
            <a:ext cx="0" cy="55563"/>
          </a:xfrm>
          <a:prstGeom prst="line">
            <a:avLst/>
          </a:prstGeom>
          <a:noFill/>
          <a:ln w="12700">
            <a:solidFill>
              <a:schemeClr val="folHlink"/>
            </a:solidFill>
            <a:round/>
            <a:headEnd/>
            <a:tailEnd/>
          </a:ln>
        </p:spPr>
        <p:txBody>
          <a:bodyPr wrap="none" anchor="ctr"/>
          <a:lstStyle/>
          <a:p>
            <a:endParaRPr lang="he-IL"/>
          </a:p>
        </p:txBody>
      </p:sp>
      <p:sp>
        <p:nvSpPr>
          <p:cNvPr id="5166" name="Rectangle 770"/>
          <p:cNvSpPr>
            <a:spLocks noChangeArrowheads="1"/>
          </p:cNvSpPr>
          <p:nvPr/>
        </p:nvSpPr>
        <p:spPr bwMode="auto">
          <a:xfrm>
            <a:off x="6935788" y="2495550"/>
            <a:ext cx="344487"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67"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68" name="Group 772"/>
          <p:cNvGrpSpPr>
            <a:grpSpLocks/>
          </p:cNvGrpSpPr>
          <p:nvPr/>
        </p:nvGrpSpPr>
        <p:grpSpPr bwMode="auto">
          <a:xfrm>
            <a:off x="7016750" y="2454275"/>
            <a:ext cx="171450" cy="61913"/>
            <a:chOff x="2848" y="848"/>
            <a:chExt cx="140" cy="98"/>
          </a:xfrm>
        </p:grpSpPr>
        <p:sp>
          <p:nvSpPr>
            <p:cNvPr id="5414" name="Line 7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15" name="Line 7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6" name="Line 7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69" name="Group 776"/>
          <p:cNvGrpSpPr>
            <a:grpSpLocks/>
          </p:cNvGrpSpPr>
          <p:nvPr/>
        </p:nvGrpSpPr>
        <p:grpSpPr bwMode="auto">
          <a:xfrm flipV="1">
            <a:off x="7016750" y="2454275"/>
            <a:ext cx="171450" cy="60325"/>
            <a:chOff x="2848" y="848"/>
            <a:chExt cx="140" cy="98"/>
          </a:xfrm>
        </p:grpSpPr>
        <p:sp>
          <p:nvSpPr>
            <p:cNvPr id="5411" name="Line 7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12" name="Line 7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3" name="Line 7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70"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71" name="Line 781"/>
          <p:cNvSpPr>
            <a:spLocks noChangeShapeType="1"/>
          </p:cNvSpPr>
          <p:nvPr/>
        </p:nvSpPr>
        <p:spPr bwMode="auto">
          <a:xfrm>
            <a:off x="6934200" y="2755900"/>
            <a:ext cx="0" cy="58738"/>
          </a:xfrm>
          <a:prstGeom prst="line">
            <a:avLst/>
          </a:prstGeom>
          <a:noFill/>
          <a:ln w="12700">
            <a:solidFill>
              <a:schemeClr val="folHlink"/>
            </a:solidFill>
            <a:round/>
            <a:headEnd/>
            <a:tailEnd/>
          </a:ln>
        </p:spPr>
        <p:txBody>
          <a:bodyPr wrap="none" anchor="ctr"/>
          <a:lstStyle/>
          <a:p>
            <a:endParaRPr lang="he-IL"/>
          </a:p>
        </p:txBody>
      </p:sp>
      <p:sp>
        <p:nvSpPr>
          <p:cNvPr id="5172" name="Line 782"/>
          <p:cNvSpPr>
            <a:spLocks noChangeShapeType="1"/>
          </p:cNvSpPr>
          <p:nvPr/>
        </p:nvSpPr>
        <p:spPr bwMode="auto">
          <a:xfrm>
            <a:off x="7292975" y="2755900"/>
            <a:ext cx="0" cy="58738"/>
          </a:xfrm>
          <a:prstGeom prst="line">
            <a:avLst/>
          </a:prstGeom>
          <a:noFill/>
          <a:ln w="12700">
            <a:solidFill>
              <a:schemeClr val="folHlink"/>
            </a:solidFill>
            <a:round/>
            <a:headEnd/>
            <a:tailEnd/>
          </a:ln>
        </p:spPr>
        <p:txBody>
          <a:bodyPr wrap="none" anchor="ctr"/>
          <a:lstStyle/>
          <a:p>
            <a:endParaRPr lang="he-IL"/>
          </a:p>
        </p:txBody>
      </p:sp>
      <p:sp>
        <p:nvSpPr>
          <p:cNvPr id="5173" name="Rectangle 783"/>
          <p:cNvSpPr>
            <a:spLocks noChangeArrowheads="1"/>
          </p:cNvSpPr>
          <p:nvPr/>
        </p:nvSpPr>
        <p:spPr bwMode="auto">
          <a:xfrm>
            <a:off x="6934200"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74"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75" name="Group 785"/>
          <p:cNvGrpSpPr>
            <a:grpSpLocks/>
          </p:cNvGrpSpPr>
          <p:nvPr/>
        </p:nvGrpSpPr>
        <p:grpSpPr bwMode="auto">
          <a:xfrm>
            <a:off x="7016750" y="2711450"/>
            <a:ext cx="179388" cy="65088"/>
            <a:chOff x="2848" y="848"/>
            <a:chExt cx="140" cy="98"/>
          </a:xfrm>
        </p:grpSpPr>
        <p:sp>
          <p:nvSpPr>
            <p:cNvPr id="5408" name="Line 7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9" name="Line 7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0" name="Line 7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76" name="Group 789"/>
          <p:cNvGrpSpPr>
            <a:grpSpLocks/>
          </p:cNvGrpSpPr>
          <p:nvPr/>
        </p:nvGrpSpPr>
        <p:grpSpPr bwMode="auto">
          <a:xfrm flipV="1">
            <a:off x="7016750" y="2711450"/>
            <a:ext cx="179388" cy="65088"/>
            <a:chOff x="2848" y="848"/>
            <a:chExt cx="140" cy="98"/>
          </a:xfrm>
        </p:grpSpPr>
        <p:sp>
          <p:nvSpPr>
            <p:cNvPr id="5405" name="Line 7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6" name="Line 7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07" name="Line 7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77"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78" name="Line 794"/>
          <p:cNvSpPr>
            <a:spLocks noChangeShapeType="1"/>
          </p:cNvSpPr>
          <p:nvPr/>
        </p:nvSpPr>
        <p:spPr bwMode="auto">
          <a:xfrm>
            <a:off x="7410450" y="2398713"/>
            <a:ext cx="0" cy="52387"/>
          </a:xfrm>
          <a:prstGeom prst="line">
            <a:avLst/>
          </a:prstGeom>
          <a:noFill/>
          <a:ln w="12700">
            <a:solidFill>
              <a:schemeClr val="folHlink"/>
            </a:solidFill>
            <a:round/>
            <a:headEnd/>
            <a:tailEnd/>
          </a:ln>
        </p:spPr>
        <p:txBody>
          <a:bodyPr wrap="none" anchor="ctr"/>
          <a:lstStyle/>
          <a:p>
            <a:endParaRPr lang="he-IL"/>
          </a:p>
        </p:txBody>
      </p:sp>
      <p:sp>
        <p:nvSpPr>
          <p:cNvPr id="5179" name="Line 795"/>
          <p:cNvSpPr>
            <a:spLocks noChangeShapeType="1"/>
          </p:cNvSpPr>
          <p:nvPr/>
        </p:nvSpPr>
        <p:spPr bwMode="auto">
          <a:xfrm>
            <a:off x="7740650" y="2398713"/>
            <a:ext cx="0" cy="52387"/>
          </a:xfrm>
          <a:prstGeom prst="line">
            <a:avLst/>
          </a:prstGeom>
          <a:noFill/>
          <a:ln w="12700">
            <a:solidFill>
              <a:schemeClr val="folHlink"/>
            </a:solidFill>
            <a:round/>
            <a:headEnd/>
            <a:tailEnd/>
          </a:ln>
        </p:spPr>
        <p:txBody>
          <a:bodyPr wrap="none" anchor="ctr"/>
          <a:lstStyle/>
          <a:p>
            <a:endParaRPr lang="he-IL"/>
          </a:p>
        </p:txBody>
      </p:sp>
      <p:sp>
        <p:nvSpPr>
          <p:cNvPr id="5180" name="Rectangle 796"/>
          <p:cNvSpPr>
            <a:spLocks noChangeArrowheads="1"/>
          </p:cNvSpPr>
          <p:nvPr/>
        </p:nvSpPr>
        <p:spPr bwMode="auto">
          <a:xfrm>
            <a:off x="7410450" y="2398713"/>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solidFill>
                <a:schemeClr val="bg2"/>
              </a:solidFill>
              <a:latin typeface="Times New Roman" pitchFamily="18" charset="0"/>
            </a:endParaRPr>
          </a:p>
        </p:txBody>
      </p:sp>
      <p:sp>
        <p:nvSpPr>
          <p:cNvPr id="5181"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82" name="Group 798"/>
          <p:cNvGrpSpPr>
            <a:grpSpLocks/>
          </p:cNvGrpSpPr>
          <p:nvPr/>
        </p:nvGrpSpPr>
        <p:grpSpPr bwMode="auto">
          <a:xfrm>
            <a:off x="7486650" y="2359025"/>
            <a:ext cx="163513" cy="57150"/>
            <a:chOff x="2848" y="848"/>
            <a:chExt cx="140" cy="98"/>
          </a:xfrm>
        </p:grpSpPr>
        <p:sp>
          <p:nvSpPr>
            <p:cNvPr id="5402" name="Line 7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3" name="Line 8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04" name="Line 8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83" name="Group 802"/>
          <p:cNvGrpSpPr>
            <a:grpSpLocks/>
          </p:cNvGrpSpPr>
          <p:nvPr/>
        </p:nvGrpSpPr>
        <p:grpSpPr bwMode="auto">
          <a:xfrm flipV="1">
            <a:off x="7486650" y="2357438"/>
            <a:ext cx="163513" cy="58737"/>
            <a:chOff x="2848" y="848"/>
            <a:chExt cx="140" cy="98"/>
          </a:xfrm>
        </p:grpSpPr>
        <p:sp>
          <p:nvSpPr>
            <p:cNvPr id="5399" name="Line 8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0" name="Line 8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01" name="Line 8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84"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85" name="Line 807"/>
          <p:cNvSpPr>
            <a:spLocks noChangeShapeType="1"/>
          </p:cNvSpPr>
          <p:nvPr/>
        </p:nvSpPr>
        <p:spPr bwMode="auto">
          <a:xfrm>
            <a:off x="7496175" y="2755900"/>
            <a:ext cx="0" cy="58738"/>
          </a:xfrm>
          <a:prstGeom prst="line">
            <a:avLst/>
          </a:prstGeom>
          <a:noFill/>
          <a:ln w="12700">
            <a:solidFill>
              <a:schemeClr val="folHlink"/>
            </a:solidFill>
            <a:round/>
            <a:headEnd/>
            <a:tailEnd/>
          </a:ln>
        </p:spPr>
        <p:txBody>
          <a:bodyPr wrap="none" anchor="ctr"/>
          <a:lstStyle/>
          <a:p>
            <a:endParaRPr lang="he-IL"/>
          </a:p>
        </p:txBody>
      </p:sp>
      <p:sp>
        <p:nvSpPr>
          <p:cNvPr id="5186" name="Line 808"/>
          <p:cNvSpPr>
            <a:spLocks noChangeShapeType="1"/>
          </p:cNvSpPr>
          <p:nvPr/>
        </p:nvSpPr>
        <p:spPr bwMode="auto">
          <a:xfrm>
            <a:off x="7854950" y="2755900"/>
            <a:ext cx="0" cy="58738"/>
          </a:xfrm>
          <a:prstGeom prst="line">
            <a:avLst/>
          </a:prstGeom>
          <a:noFill/>
          <a:ln w="12700">
            <a:solidFill>
              <a:schemeClr val="folHlink"/>
            </a:solidFill>
            <a:round/>
            <a:headEnd/>
            <a:tailEnd/>
          </a:ln>
        </p:spPr>
        <p:txBody>
          <a:bodyPr wrap="none" anchor="ctr"/>
          <a:lstStyle/>
          <a:p>
            <a:endParaRPr lang="he-IL"/>
          </a:p>
        </p:txBody>
      </p:sp>
      <p:sp>
        <p:nvSpPr>
          <p:cNvPr id="5187" name="Rectangle 809"/>
          <p:cNvSpPr>
            <a:spLocks noChangeArrowheads="1"/>
          </p:cNvSpPr>
          <p:nvPr/>
        </p:nvSpPr>
        <p:spPr bwMode="auto">
          <a:xfrm>
            <a:off x="7496175"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88"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89" name="Group 811"/>
          <p:cNvGrpSpPr>
            <a:grpSpLocks/>
          </p:cNvGrpSpPr>
          <p:nvPr/>
        </p:nvGrpSpPr>
        <p:grpSpPr bwMode="auto">
          <a:xfrm>
            <a:off x="7578725" y="2711450"/>
            <a:ext cx="179388" cy="65088"/>
            <a:chOff x="2848" y="848"/>
            <a:chExt cx="140" cy="98"/>
          </a:xfrm>
        </p:grpSpPr>
        <p:sp>
          <p:nvSpPr>
            <p:cNvPr id="5396" name="Line 8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97" name="Line 8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98" name="Line 8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90" name="Group 815"/>
          <p:cNvGrpSpPr>
            <a:grpSpLocks/>
          </p:cNvGrpSpPr>
          <p:nvPr/>
        </p:nvGrpSpPr>
        <p:grpSpPr bwMode="auto">
          <a:xfrm flipV="1">
            <a:off x="7578725" y="2711450"/>
            <a:ext cx="179388" cy="65088"/>
            <a:chOff x="2848" y="848"/>
            <a:chExt cx="140" cy="98"/>
          </a:xfrm>
        </p:grpSpPr>
        <p:sp>
          <p:nvSpPr>
            <p:cNvPr id="5393" name="Line 8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94" name="Line 8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95" name="Line 8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91"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92" name="Line 820"/>
          <p:cNvSpPr>
            <a:spLocks noChangeShapeType="1"/>
          </p:cNvSpPr>
          <p:nvPr/>
        </p:nvSpPr>
        <p:spPr bwMode="auto">
          <a:xfrm>
            <a:off x="6086475" y="2490788"/>
            <a:ext cx="0" cy="53975"/>
          </a:xfrm>
          <a:prstGeom prst="line">
            <a:avLst/>
          </a:prstGeom>
          <a:noFill/>
          <a:ln w="12700">
            <a:solidFill>
              <a:schemeClr val="folHlink"/>
            </a:solidFill>
            <a:round/>
            <a:headEnd/>
            <a:tailEnd/>
          </a:ln>
        </p:spPr>
        <p:txBody>
          <a:bodyPr wrap="none" anchor="ctr"/>
          <a:lstStyle/>
          <a:p>
            <a:endParaRPr lang="he-IL"/>
          </a:p>
        </p:txBody>
      </p:sp>
      <p:sp>
        <p:nvSpPr>
          <p:cNvPr id="5193" name="Line 821"/>
          <p:cNvSpPr>
            <a:spLocks noChangeShapeType="1"/>
          </p:cNvSpPr>
          <p:nvPr/>
        </p:nvSpPr>
        <p:spPr bwMode="auto">
          <a:xfrm>
            <a:off x="6432550" y="2490788"/>
            <a:ext cx="0" cy="53975"/>
          </a:xfrm>
          <a:prstGeom prst="line">
            <a:avLst/>
          </a:prstGeom>
          <a:noFill/>
          <a:ln w="12700">
            <a:solidFill>
              <a:schemeClr val="folHlink"/>
            </a:solidFill>
            <a:round/>
            <a:headEnd/>
            <a:tailEnd/>
          </a:ln>
        </p:spPr>
        <p:txBody>
          <a:bodyPr wrap="none" anchor="ctr"/>
          <a:lstStyle/>
          <a:p>
            <a:endParaRPr lang="he-IL"/>
          </a:p>
        </p:txBody>
      </p:sp>
      <p:sp>
        <p:nvSpPr>
          <p:cNvPr id="5194" name="Rectangle 822"/>
          <p:cNvSpPr>
            <a:spLocks noChangeArrowheads="1"/>
          </p:cNvSpPr>
          <p:nvPr/>
        </p:nvSpPr>
        <p:spPr bwMode="auto">
          <a:xfrm>
            <a:off x="6086475" y="249078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95"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96" name="Group 824"/>
          <p:cNvGrpSpPr>
            <a:grpSpLocks/>
          </p:cNvGrpSpPr>
          <p:nvPr/>
        </p:nvGrpSpPr>
        <p:grpSpPr bwMode="auto">
          <a:xfrm>
            <a:off x="6167438" y="2449513"/>
            <a:ext cx="171450" cy="60325"/>
            <a:chOff x="2848" y="848"/>
            <a:chExt cx="140" cy="98"/>
          </a:xfrm>
        </p:grpSpPr>
        <p:sp>
          <p:nvSpPr>
            <p:cNvPr id="5390" name="Line 8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91" name="Line 8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92" name="Line 8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97" name="Group 828"/>
          <p:cNvGrpSpPr>
            <a:grpSpLocks/>
          </p:cNvGrpSpPr>
          <p:nvPr/>
        </p:nvGrpSpPr>
        <p:grpSpPr bwMode="auto">
          <a:xfrm flipV="1">
            <a:off x="6167438" y="2449513"/>
            <a:ext cx="171450" cy="58737"/>
            <a:chOff x="2848" y="848"/>
            <a:chExt cx="140" cy="98"/>
          </a:xfrm>
        </p:grpSpPr>
        <p:sp>
          <p:nvSpPr>
            <p:cNvPr id="5387" name="Line 8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88" name="Line 8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9" name="Line 8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98"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99" name="Line 833"/>
          <p:cNvSpPr>
            <a:spLocks noChangeShapeType="1"/>
          </p:cNvSpPr>
          <p:nvPr/>
        </p:nvSpPr>
        <p:spPr bwMode="auto">
          <a:xfrm>
            <a:off x="5780088" y="3640138"/>
            <a:ext cx="0" cy="53975"/>
          </a:xfrm>
          <a:prstGeom prst="line">
            <a:avLst/>
          </a:prstGeom>
          <a:noFill/>
          <a:ln w="12700">
            <a:solidFill>
              <a:schemeClr val="folHlink"/>
            </a:solidFill>
            <a:round/>
            <a:headEnd/>
            <a:tailEnd/>
          </a:ln>
        </p:spPr>
        <p:txBody>
          <a:bodyPr wrap="none" anchor="ctr"/>
          <a:lstStyle/>
          <a:p>
            <a:endParaRPr lang="he-IL"/>
          </a:p>
        </p:txBody>
      </p:sp>
      <p:sp>
        <p:nvSpPr>
          <p:cNvPr id="5200" name="Line 834"/>
          <p:cNvSpPr>
            <a:spLocks noChangeShapeType="1"/>
          </p:cNvSpPr>
          <p:nvPr/>
        </p:nvSpPr>
        <p:spPr bwMode="auto">
          <a:xfrm>
            <a:off x="6126163" y="3640138"/>
            <a:ext cx="0" cy="53975"/>
          </a:xfrm>
          <a:prstGeom prst="line">
            <a:avLst/>
          </a:prstGeom>
          <a:noFill/>
          <a:ln w="12700">
            <a:solidFill>
              <a:schemeClr val="folHlink"/>
            </a:solidFill>
            <a:round/>
            <a:headEnd/>
            <a:tailEnd/>
          </a:ln>
        </p:spPr>
        <p:txBody>
          <a:bodyPr wrap="none" anchor="ctr"/>
          <a:lstStyle/>
          <a:p>
            <a:endParaRPr lang="he-IL"/>
          </a:p>
        </p:txBody>
      </p:sp>
      <p:sp>
        <p:nvSpPr>
          <p:cNvPr id="5201" name="Rectangle 835"/>
          <p:cNvSpPr>
            <a:spLocks noChangeArrowheads="1"/>
          </p:cNvSpPr>
          <p:nvPr/>
        </p:nvSpPr>
        <p:spPr bwMode="auto">
          <a:xfrm>
            <a:off x="5780088" y="364013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202"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203" name="Group 837"/>
          <p:cNvGrpSpPr>
            <a:grpSpLocks/>
          </p:cNvGrpSpPr>
          <p:nvPr/>
        </p:nvGrpSpPr>
        <p:grpSpPr bwMode="auto">
          <a:xfrm>
            <a:off x="5861050" y="3598863"/>
            <a:ext cx="171450" cy="60325"/>
            <a:chOff x="2848" y="848"/>
            <a:chExt cx="140" cy="98"/>
          </a:xfrm>
        </p:grpSpPr>
        <p:sp>
          <p:nvSpPr>
            <p:cNvPr id="5384" name="Line 8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85" name="Line 8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6" name="Line 8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204" name="Group 841"/>
          <p:cNvGrpSpPr>
            <a:grpSpLocks/>
          </p:cNvGrpSpPr>
          <p:nvPr/>
        </p:nvGrpSpPr>
        <p:grpSpPr bwMode="auto">
          <a:xfrm flipV="1">
            <a:off x="5861050" y="3598863"/>
            <a:ext cx="171450" cy="58737"/>
            <a:chOff x="2848" y="848"/>
            <a:chExt cx="140" cy="98"/>
          </a:xfrm>
        </p:grpSpPr>
        <p:sp>
          <p:nvSpPr>
            <p:cNvPr id="5381" name="Line 8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82" name="Line 8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3" name="Line 8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205" name="Line 845"/>
          <p:cNvSpPr>
            <a:spLocks noChangeShapeType="1"/>
          </p:cNvSpPr>
          <p:nvPr/>
        </p:nvSpPr>
        <p:spPr bwMode="auto">
          <a:xfrm flipV="1">
            <a:off x="6978650" y="4005263"/>
            <a:ext cx="227013" cy="436562"/>
          </a:xfrm>
          <a:prstGeom prst="line">
            <a:avLst/>
          </a:prstGeom>
          <a:noFill/>
          <a:ln w="9525">
            <a:solidFill>
              <a:schemeClr val="bg2"/>
            </a:solidFill>
            <a:round/>
            <a:headEnd/>
            <a:tailEnd/>
          </a:ln>
        </p:spPr>
        <p:txBody>
          <a:bodyPr/>
          <a:lstStyle/>
          <a:p>
            <a:endParaRPr lang="he-IL"/>
          </a:p>
        </p:txBody>
      </p:sp>
      <p:sp>
        <p:nvSpPr>
          <p:cNvPr id="5206" name="Line 846"/>
          <p:cNvSpPr>
            <a:spLocks noChangeShapeType="1"/>
          </p:cNvSpPr>
          <p:nvPr/>
        </p:nvSpPr>
        <p:spPr bwMode="auto">
          <a:xfrm>
            <a:off x="7102475" y="3743325"/>
            <a:ext cx="163513" cy="120650"/>
          </a:xfrm>
          <a:prstGeom prst="line">
            <a:avLst/>
          </a:prstGeom>
          <a:noFill/>
          <a:ln w="9525">
            <a:solidFill>
              <a:schemeClr val="bg2"/>
            </a:solidFill>
            <a:round/>
            <a:headEnd/>
            <a:tailEnd/>
          </a:ln>
        </p:spPr>
        <p:txBody>
          <a:bodyPr/>
          <a:lstStyle/>
          <a:p>
            <a:endParaRPr lang="he-IL"/>
          </a:p>
        </p:txBody>
      </p:sp>
      <p:sp>
        <p:nvSpPr>
          <p:cNvPr id="5207" name="Line 847"/>
          <p:cNvSpPr>
            <a:spLocks noChangeShapeType="1"/>
          </p:cNvSpPr>
          <p:nvPr/>
        </p:nvSpPr>
        <p:spPr bwMode="auto">
          <a:xfrm>
            <a:off x="7199313" y="3663950"/>
            <a:ext cx="279400" cy="0"/>
          </a:xfrm>
          <a:prstGeom prst="line">
            <a:avLst/>
          </a:prstGeom>
          <a:noFill/>
          <a:ln w="9525">
            <a:solidFill>
              <a:schemeClr val="bg2"/>
            </a:solidFill>
            <a:round/>
            <a:headEnd/>
            <a:tailEnd/>
          </a:ln>
        </p:spPr>
        <p:txBody>
          <a:bodyPr/>
          <a:lstStyle/>
          <a:p>
            <a:endParaRPr lang="he-IL"/>
          </a:p>
        </p:txBody>
      </p:sp>
      <p:sp>
        <p:nvSpPr>
          <p:cNvPr id="5208" name="Line 848"/>
          <p:cNvSpPr>
            <a:spLocks noChangeShapeType="1"/>
          </p:cNvSpPr>
          <p:nvPr/>
        </p:nvSpPr>
        <p:spPr bwMode="auto">
          <a:xfrm flipV="1">
            <a:off x="7435850" y="3749675"/>
            <a:ext cx="134938" cy="104775"/>
          </a:xfrm>
          <a:prstGeom prst="line">
            <a:avLst/>
          </a:prstGeom>
          <a:noFill/>
          <a:ln w="9525">
            <a:solidFill>
              <a:schemeClr val="bg2"/>
            </a:solidFill>
            <a:round/>
            <a:headEnd/>
            <a:tailEnd/>
          </a:ln>
        </p:spPr>
        <p:txBody>
          <a:bodyPr/>
          <a:lstStyle/>
          <a:p>
            <a:endParaRPr lang="he-IL"/>
          </a:p>
        </p:txBody>
      </p:sp>
      <p:sp>
        <p:nvSpPr>
          <p:cNvPr id="5209" name="Line 849"/>
          <p:cNvSpPr>
            <a:spLocks noChangeShapeType="1"/>
          </p:cNvSpPr>
          <p:nvPr/>
        </p:nvSpPr>
        <p:spPr bwMode="auto">
          <a:xfrm>
            <a:off x="6134100" y="3670300"/>
            <a:ext cx="679450" cy="0"/>
          </a:xfrm>
          <a:prstGeom prst="line">
            <a:avLst/>
          </a:prstGeom>
          <a:noFill/>
          <a:ln w="9525">
            <a:solidFill>
              <a:schemeClr val="bg2"/>
            </a:solidFill>
            <a:round/>
            <a:headEnd/>
            <a:tailEnd/>
          </a:ln>
        </p:spPr>
        <p:txBody>
          <a:bodyPr/>
          <a:lstStyle/>
          <a:p>
            <a:endParaRPr lang="he-IL"/>
          </a:p>
        </p:txBody>
      </p:sp>
      <p:sp>
        <p:nvSpPr>
          <p:cNvPr id="5210" name="Line 850"/>
          <p:cNvSpPr>
            <a:spLocks noChangeShapeType="1"/>
          </p:cNvSpPr>
          <p:nvPr/>
        </p:nvSpPr>
        <p:spPr bwMode="auto">
          <a:xfrm>
            <a:off x="6429375" y="2517775"/>
            <a:ext cx="509588" cy="3175"/>
          </a:xfrm>
          <a:prstGeom prst="line">
            <a:avLst/>
          </a:prstGeom>
          <a:noFill/>
          <a:ln w="9525">
            <a:solidFill>
              <a:schemeClr val="bg2"/>
            </a:solidFill>
            <a:round/>
            <a:headEnd/>
            <a:tailEnd/>
          </a:ln>
        </p:spPr>
        <p:txBody>
          <a:bodyPr/>
          <a:lstStyle/>
          <a:p>
            <a:endParaRPr lang="he-IL"/>
          </a:p>
        </p:txBody>
      </p:sp>
      <p:sp>
        <p:nvSpPr>
          <p:cNvPr id="5211" name="Line 851"/>
          <p:cNvSpPr>
            <a:spLocks noChangeShapeType="1"/>
          </p:cNvSpPr>
          <p:nvPr/>
        </p:nvSpPr>
        <p:spPr bwMode="auto">
          <a:xfrm>
            <a:off x="5995988" y="2346325"/>
            <a:ext cx="152400" cy="82550"/>
          </a:xfrm>
          <a:prstGeom prst="line">
            <a:avLst/>
          </a:prstGeom>
          <a:noFill/>
          <a:ln w="9525">
            <a:solidFill>
              <a:schemeClr val="bg2"/>
            </a:solidFill>
            <a:round/>
            <a:headEnd/>
            <a:tailEnd/>
          </a:ln>
        </p:spPr>
        <p:txBody>
          <a:bodyPr/>
          <a:lstStyle/>
          <a:p>
            <a:endParaRPr lang="he-IL"/>
          </a:p>
        </p:txBody>
      </p:sp>
      <p:sp>
        <p:nvSpPr>
          <p:cNvPr id="5212" name="Freeform 852"/>
          <p:cNvSpPr>
            <a:spLocks/>
          </p:cNvSpPr>
          <p:nvPr/>
        </p:nvSpPr>
        <p:spPr bwMode="auto">
          <a:xfrm>
            <a:off x="5316538" y="4352925"/>
            <a:ext cx="2979737" cy="1455738"/>
          </a:xfrm>
          <a:custGeom>
            <a:avLst/>
            <a:gdLst>
              <a:gd name="T0" fmla="*/ 1411287 w 1877"/>
              <a:gd name="T1" fmla="*/ 36513 h 917"/>
              <a:gd name="T2" fmla="*/ 1098550 w 1877"/>
              <a:gd name="T3" fmla="*/ 173038 h 917"/>
              <a:gd name="T4" fmla="*/ 658812 w 1877"/>
              <a:gd name="T5" fmla="*/ 144463 h 917"/>
              <a:gd name="T6" fmla="*/ 177800 w 1877"/>
              <a:gd name="T7" fmla="*/ 269875 h 917"/>
              <a:gd name="T8" fmla="*/ 79375 w 1877"/>
              <a:gd name="T9" fmla="*/ 560388 h 917"/>
              <a:gd name="T10" fmla="*/ 22225 w 1877"/>
              <a:gd name="T11" fmla="*/ 838200 h 917"/>
              <a:gd name="T12" fmla="*/ 220663 w 1877"/>
              <a:gd name="T13" fmla="*/ 1031875 h 917"/>
              <a:gd name="T14" fmla="*/ 801687 w 1877"/>
              <a:gd name="T15" fmla="*/ 1239838 h 917"/>
              <a:gd name="T16" fmla="*/ 1481137 w 1877"/>
              <a:gd name="T17" fmla="*/ 1406525 h 917"/>
              <a:gd name="T18" fmla="*/ 2174875 w 1877"/>
              <a:gd name="T19" fmla="*/ 1430338 h 917"/>
              <a:gd name="T20" fmla="*/ 2660650 w 1877"/>
              <a:gd name="T21" fmla="*/ 1258888 h 917"/>
              <a:gd name="T22" fmla="*/ 2952750 w 1877"/>
              <a:gd name="T23" fmla="*/ 990600 h 917"/>
              <a:gd name="T24" fmla="*/ 2819400 w 1877"/>
              <a:gd name="T25" fmla="*/ 347663 h 917"/>
              <a:gd name="T26" fmla="*/ 2386012 w 1877"/>
              <a:gd name="T27" fmla="*/ 158750 h 917"/>
              <a:gd name="T28" fmla="*/ 1905000 w 1877"/>
              <a:gd name="T29" fmla="*/ 20638 h 917"/>
              <a:gd name="T30" fmla="*/ 1411287 w 1877"/>
              <a:gd name="T31" fmla="*/ 3651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he-IL"/>
          </a:p>
        </p:txBody>
      </p:sp>
      <p:sp>
        <p:nvSpPr>
          <p:cNvPr id="5213"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p:spPr>
        <p:txBody>
          <a:bodyPr wrap="none" anchor="ctr"/>
          <a:lstStyle/>
          <a:p>
            <a:endParaRPr lang="he-IL"/>
          </a:p>
        </p:txBody>
      </p:sp>
      <p:sp>
        <p:nvSpPr>
          <p:cNvPr id="5214"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p:spPr>
        <p:txBody>
          <a:bodyPr wrap="none" anchor="ctr"/>
          <a:lstStyle/>
          <a:p>
            <a:endParaRPr lang="he-IL"/>
          </a:p>
        </p:txBody>
      </p:sp>
      <p:sp>
        <p:nvSpPr>
          <p:cNvPr id="5215" name="Line 855"/>
          <p:cNvSpPr>
            <a:spLocks noChangeShapeType="1"/>
          </p:cNvSpPr>
          <p:nvPr/>
        </p:nvSpPr>
        <p:spPr bwMode="auto">
          <a:xfrm rot="-5400000">
            <a:off x="7883525" y="5046663"/>
            <a:ext cx="0" cy="114300"/>
          </a:xfrm>
          <a:prstGeom prst="line">
            <a:avLst/>
          </a:prstGeom>
          <a:noFill/>
          <a:ln w="12700">
            <a:solidFill>
              <a:schemeClr val="bg2"/>
            </a:solidFill>
            <a:round/>
            <a:headEnd/>
            <a:tailEnd/>
          </a:ln>
        </p:spPr>
        <p:txBody>
          <a:bodyPr wrap="none" anchor="ctr"/>
          <a:lstStyle/>
          <a:p>
            <a:endParaRPr lang="he-IL"/>
          </a:p>
        </p:txBody>
      </p:sp>
      <p:grpSp>
        <p:nvGrpSpPr>
          <p:cNvPr id="5216" name="Group 856"/>
          <p:cNvGrpSpPr>
            <a:grpSpLocks/>
          </p:cNvGrpSpPr>
          <p:nvPr/>
        </p:nvGrpSpPr>
        <p:grpSpPr bwMode="auto">
          <a:xfrm>
            <a:off x="7462838" y="4756150"/>
            <a:ext cx="501650" cy="234950"/>
            <a:chOff x="4701" y="2996"/>
            <a:chExt cx="316" cy="148"/>
          </a:xfrm>
        </p:grpSpPr>
        <p:sp>
          <p:nvSpPr>
            <p:cNvPr id="5368"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369" name="Line 85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5370" name="Line 85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5371" name="Rectangle 86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72"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373" name="Group 862"/>
            <p:cNvGrpSpPr>
              <a:grpSpLocks/>
            </p:cNvGrpSpPr>
            <p:nvPr/>
          </p:nvGrpSpPr>
          <p:grpSpPr bwMode="auto">
            <a:xfrm>
              <a:off x="4776" y="3017"/>
              <a:ext cx="156" cy="56"/>
              <a:chOff x="2848" y="848"/>
              <a:chExt cx="140" cy="98"/>
            </a:xfrm>
          </p:grpSpPr>
          <p:sp>
            <p:nvSpPr>
              <p:cNvPr id="5378" name="Line 86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79" name="Line 86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0" name="Line 86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374" name="Group 866"/>
            <p:cNvGrpSpPr>
              <a:grpSpLocks/>
            </p:cNvGrpSpPr>
            <p:nvPr/>
          </p:nvGrpSpPr>
          <p:grpSpPr bwMode="auto">
            <a:xfrm flipV="1">
              <a:off x="4776" y="3016"/>
              <a:ext cx="156" cy="56"/>
              <a:chOff x="2848" y="848"/>
              <a:chExt cx="140" cy="98"/>
            </a:xfrm>
          </p:grpSpPr>
          <p:sp>
            <p:nvSpPr>
              <p:cNvPr id="5375" name="Line 86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76" name="Line 86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77" name="Line 86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5217" name="Group 870"/>
          <p:cNvGrpSpPr>
            <a:grpSpLocks/>
          </p:cNvGrpSpPr>
          <p:nvPr/>
        </p:nvGrpSpPr>
        <p:grpSpPr bwMode="auto">
          <a:xfrm>
            <a:off x="6646863" y="4479925"/>
            <a:ext cx="501650" cy="234950"/>
            <a:chOff x="3600" y="219"/>
            <a:chExt cx="360" cy="175"/>
          </a:xfrm>
        </p:grpSpPr>
        <p:sp>
          <p:nvSpPr>
            <p:cNvPr id="5355"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5356" name="Line 87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5357" name="Line 87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5358" name="Rectangle 874"/>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59"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5360" name="Group 876"/>
            <p:cNvGrpSpPr>
              <a:grpSpLocks/>
            </p:cNvGrpSpPr>
            <p:nvPr/>
          </p:nvGrpSpPr>
          <p:grpSpPr bwMode="auto">
            <a:xfrm>
              <a:off x="3686" y="244"/>
              <a:ext cx="177" cy="66"/>
              <a:chOff x="2848" y="848"/>
              <a:chExt cx="140" cy="98"/>
            </a:xfrm>
          </p:grpSpPr>
          <p:sp>
            <p:nvSpPr>
              <p:cNvPr id="5365" name="Line 8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66" name="Line 8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67" name="Line 8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5361" name="Group 880"/>
            <p:cNvGrpSpPr>
              <a:grpSpLocks/>
            </p:cNvGrpSpPr>
            <p:nvPr/>
          </p:nvGrpSpPr>
          <p:grpSpPr bwMode="auto">
            <a:xfrm flipV="1">
              <a:off x="3686" y="243"/>
              <a:ext cx="177" cy="66"/>
              <a:chOff x="2848" y="848"/>
              <a:chExt cx="140" cy="98"/>
            </a:xfrm>
          </p:grpSpPr>
          <p:sp>
            <p:nvSpPr>
              <p:cNvPr id="5362" name="Line 88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63" name="Line 88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64" name="Line 88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5218" name="Group 884"/>
          <p:cNvGrpSpPr>
            <a:grpSpLocks/>
          </p:cNvGrpSpPr>
          <p:nvPr/>
        </p:nvGrpSpPr>
        <p:grpSpPr bwMode="auto">
          <a:xfrm>
            <a:off x="5981700" y="4784725"/>
            <a:ext cx="501650" cy="234950"/>
            <a:chOff x="3600" y="219"/>
            <a:chExt cx="360" cy="175"/>
          </a:xfrm>
        </p:grpSpPr>
        <p:sp>
          <p:nvSpPr>
            <p:cNvPr id="5342"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5343" name="Line 88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5344" name="Line 88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5345" name="Rectangle 888"/>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46"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5347" name="Group 890"/>
            <p:cNvGrpSpPr>
              <a:grpSpLocks/>
            </p:cNvGrpSpPr>
            <p:nvPr/>
          </p:nvGrpSpPr>
          <p:grpSpPr bwMode="auto">
            <a:xfrm>
              <a:off x="3686" y="244"/>
              <a:ext cx="177" cy="66"/>
              <a:chOff x="2848" y="848"/>
              <a:chExt cx="140" cy="98"/>
            </a:xfrm>
          </p:grpSpPr>
          <p:sp>
            <p:nvSpPr>
              <p:cNvPr id="5352" name="Line 8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53" name="Line 8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54" name="Line 8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5348" name="Group 894"/>
            <p:cNvGrpSpPr>
              <a:grpSpLocks/>
            </p:cNvGrpSpPr>
            <p:nvPr/>
          </p:nvGrpSpPr>
          <p:grpSpPr bwMode="auto">
            <a:xfrm flipV="1">
              <a:off x="3686" y="243"/>
              <a:ext cx="177" cy="66"/>
              <a:chOff x="2848" y="848"/>
              <a:chExt cx="140" cy="98"/>
            </a:xfrm>
          </p:grpSpPr>
          <p:sp>
            <p:nvSpPr>
              <p:cNvPr id="5349" name="Line 89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50" name="Line 89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51" name="Line 89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5219" name="Line 898"/>
          <p:cNvSpPr>
            <a:spLocks noChangeShapeType="1"/>
          </p:cNvSpPr>
          <p:nvPr/>
        </p:nvSpPr>
        <p:spPr bwMode="auto">
          <a:xfrm>
            <a:off x="7096125" y="4691063"/>
            <a:ext cx="358775" cy="120650"/>
          </a:xfrm>
          <a:prstGeom prst="line">
            <a:avLst/>
          </a:prstGeom>
          <a:noFill/>
          <a:ln w="9525">
            <a:solidFill>
              <a:schemeClr val="bg2"/>
            </a:solidFill>
            <a:round/>
            <a:headEnd/>
            <a:tailEnd/>
          </a:ln>
        </p:spPr>
        <p:txBody>
          <a:bodyPr/>
          <a:lstStyle/>
          <a:p>
            <a:endParaRPr lang="he-IL"/>
          </a:p>
        </p:txBody>
      </p:sp>
      <p:sp>
        <p:nvSpPr>
          <p:cNvPr id="5220" name="Line 899"/>
          <p:cNvSpPr>
            <a:spLocks noChangeShapeType="1"/>
          </p:cNvSpPr>
          <p:nvPr/>
        </p:nvSpPr>
        <p:spPr bwMode="auto">
          <a:xfrm flipV="1">
            <a:off x="6443663" y="4703763"/>
            <a:ext cx="277812" cy="109537"/>
          </a:xfrm>
          <a:prstGeom prst="line">
            <a:avLst/>
          </a:prstGeom>
          <a:noFill/>
          <a:ln w="9525">
            <a:solidFill>
              <a:schemeClr val="bg2"/>
            </a:solidFill>
            <a:round/>
            <a:headEnd/>
            <a:tailEnd/>
          </a:ln>
        </p:spPr>
        <p:txBody>
          <a:bodyPr/>
          <a:lstStyle/>
          <a:p>
            <a:endParaRPr lang="he-IL"/>
          </a:p>
        </p:txBody>
      </p:sp>
      <p:sp>
        <p:nvSpPr>
          <p:cNvPr id="5221" name="Line 900"/>
          <p:cNvSpPr>
            <a:spLocks noChangeShapeType="1"/>
          </p:cNvSpPr>
          <p:nvPr/>
        </p:nvSpPr>
        <p:spPr bwMode="auto">
          <a:xfrm flipV="1">
            <a:off x="6486525" y="4906963"/>
            <a:ext cx="971550" cy="0"/>
          </a:xfrm>
          <a:prstGeom prst="line">
            <a:avLst/>
          </a:prstGeom>
          <a:noFill/>
          <a:ln w="9525">
            <a:solidFill>
              <a:schemeClr val="bg2"/>
            </a:solidFill>
            <a:round/>
            <a:headEnd/>
            <a:tailEnd/>
          </a:ln>
        </p:spPr>
        <p:txBody>
          <a:bodyPr/>
          <a:lstStyle/>
          <a:p>
            <a:endParaRPr lang="he-IL"/>
          </a:p>
        </p:txBody>
      </p:sp>
      <p:sp>
        <p:nvSpPr>
          <p:cNvPr id="5222" name="Line 901"/>
          <p:cNvSpPr>
            <a:spLocks noChangeShapeType="1"/>
          </p:cNvSpPr>
          <p:nvPr/>
        </p:nvSpPr>
        <p:spPr bwMode="auto">
          <a:xfrm flipH="1">
            <a:off x="5781675" y="4652963"/>
            <a:ext cx="254000" cy="469900"/>
          </a:xfrm>
          <a:prstGeom prst="line">
            <a:avLst/>
          </a:prstGeom>
          <a:noFill/>
          <a:ln w="9525">
            <a:solidFill>
              <a:schemeClr val="bg2"/>
            </a:solidFill>
            <a:round/>
            <a:headEnd/>
            <a:tailEnd/>
          </a:ln>
        </p:spPr>
        <p:txBody>
          <a:bodyPr/>
          <a:lstStyle/>
          <a:p>
            <a:endParaRPr lang="he-IL"/>
          </a:p>
        </p:txBody>
      </p:sp>
      <p:sp>
        <p:nvSpPr>
          <p:cNvPr id="5223" name="Line 902"/>
          <p:cNvSpPr>
            <a:spLocks noChangeShapeType="1"/>
          </p:cNvSpPr>
          <p:nvPr/>
        </p:nvSpPr>
        <p:spPr bwMode="auto">
          <a:xfrm>
            <a:off x="5807075" y="4703763"/>
            <a:ext cx="196850" cy="0"/>
          </a:xfrm>
          <a:prstGeom prst="line">
            <a:avLst/>
          </a:prstGeom>
          <a:noFill/>
          <a:ln w="9525">
            <a:solidFill>
              <a:schemeClr val="bg2"/>
            </a:solidFill>
            <a:round/>
            <a:headEnd/>
            <a:tailEnd/>
          </a:ln>
        </p:spPr>
        <p:txBody>
          <a:bodyPr/>
          <a:lstStyle/>
          <a:p>
            <a:endParaRPr lang="he-IL"/>
          </a:p>
        </p:txBody>
      </p:sp>
      <p:sp>
        <p:nvSpPr>
          <p:cNvPr id="5224" name="Line 903"/>
          <p:cNvSpPr>
            <a:spLocks noChangeShapeType="1"/>
          </p:cNvSpPr>
          <p:nvPr/>
        </p:nvSpPr>
        <p:spPr bwMode="auto">
          <a:xfrm>
            <a:off x="5667375" y="5040313"/>
            <a:ext cx="153988" cy="0"/>
          </a:xfrm>
          <a:prstGeom prst="line">
            <a:avLst/>
          </a:prstGeom>
          <a:noFill/>
          <a:ln w="9525">
            <a:solidFill>
              <a:schemeClr val="bg2"/>
            </a:solidFill>
            <a:round/>
            <a:headEnd/>
            <a:tailEnd/>
          </a:ln>
        </p:spPr>
        <p:txBody>
          <a:bodyPr/>
          <a:lstStyle/>
          <a:p>
            <a:endParaRPr lang="he-IL"/>
          </a:p>
        </p:txBody>
      </p:sp>
      <p:sp>
        <p:nvSpPr>
          <p:cNvPr id="5225" name="Line 904"/>
          <p:cNvSpPr>
            <a:spLocks noChangeShapeType="1"/>
          </p:cNvSpPr>
          <p:nvPr/>
        </p:nvSpPr>
        <p:spPr bwMode="auto">
          <a:xfrm>
            <a:off x="5919788" y="5119688"/>
            <a:ext cx="490537" cy="0"/>
          </a:xfrm>
          <a:prstGeom prst="line">
            <a:avLst/>
          </a:prstGeom>
          <a:noFill/>
          <a:ln w="9525">
            <a:solidFill>
              <a:schemeClr val="bg2"/>
            </a:solidFill>
            <a:round/>
            <a:headEnd/>
            <a:tailEnd/>
          </a:ln>
        </p:spPr>
        <p:txBody>
          <a:bodyPr/>
          <a:lstStyle/>
          <a:p>
            <a:endParaRPr lang="he-IL"/>
          </a:p>
        </p:txBody>
      </p:sp>
      <p:sp>
        <p:nvSpPr>
          <p:cNvPr id="5226" name="Line 905"/>
          <p:cNvSpPr>
            <a:spLocks noChangeShapeType="1"/>
          </p:cNvSpPr>
          <p:nvPr/>
        </p:nvSpPr>
        <p:spPr bwMode="auto">
          <a:xfrm flipH="1">
            <a:off x="6159500" y="5027613"/>
            <a:ext cx="53975" cy="85725"/>
          </a:xfrm>
          <a:prstGeom prst="line">
            <a:avLst/>
          </a:prstGeom>
          <a:noFill/>
          <a:ln w="9525">
            <a:solidFill>
              <a:schemeClr val="bg2"/>
            </a:solidFill>
            <a:round/>
            <a:headEnd/>
            <a:tailEnd/>
          </a:ln>
        </p:spPr>
        <p:txBody>
          <a:bodyPr/>
          <a:lstStyle/>
          <a:p>
            <a:endParaRPr lang="he-IL"/>
          </a:p>
        </p:txBody>
      </p:sp>
      <p:sp>
        <p:nvSpPr>
          <p:cNvPr id="5227" name="Line 906"/>
          <p:cNvSpPr>
            <a:spLocks noChangeShapeType="1"/>
          </p:cNvSpPr>
          <p:nvPr/>
        </p:nvSpPr>
        <p:spPr bwMode="auto">
          <a:xfrm>
            <a:off x="5972175" y="5116513"/>
            <a:ext cx="1588" cy="82550"/>
          </a:xfrm>
          <a:prstGeom prst="line">
            <a:avLst/>
          </a:prstGeom>
          <a:noFill/>
          <a:ln w="9525">
            <a:solidFill>
              <a:schemeClr val="bg2"/>
            </a:solidFill>
            <a:round/>
            <a:headEnd/>
            <a:tailEnd/>
          </a:ln>
        </p:spPr>
        <p:txBody>
          <a:bodyPr/>
          <a:lstStyle/>
          <a:p>
            <a:endParaRPr lang="he-IL"/>
          </a:p>
        </p:txBody>
      </p:sp>
      <p:sp>
        <p:nvSpPr>
          <p:cNvPr id="5228"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p:spPr>
        <p:txBody>
          <a:bodyPr/>
          <a:lstStyle/>
          <a:p>
            <a:endParaRPr lang="he-IL"/>
          </a:p>
        </p:txBody>
      </p:sp>
      <p:sp>
        <p:nvSpPr>
          <p:cNvPr id="5229" name="Line 908"/>
          <p:cNvSpPr>
            <a:spLocks noChangeShapeType="1"/>
          </p:cNvSpPr>
          <p:nvPr/>
        </p:nvSpPr>
        <p:spPr bwMode="auto">
          <a:xfrm>
            <a:off x="6450013" y="4983163"/>
            <a:ext cx="503237" cy="269875"/>
          </a:xfrm>
          <a:prstGeom prst="line">
            <a:avLst/>
          </a:prstGeom>
          <a:noFill/>
          <a:ln w="9525">
            <a:solidFill>
              <a:schemeClr val="bg2"/>
            </a:solidFill>
            <a:round/>
            <a:headEnd/>
            <a:tailEnd/>
          </a:ln>
        </p:spPr>
        <p:txBody>
          <a:bodyPr/>
          <a:lstStyle/>
          <a:p>
            <a:endParaRPr lang="he-IL"/>
          </a:p>
        </p:txBody>
      </p:sp>
      <p:sp>
        <p:nvSpPr>
          <p:cNvPr id="5230" name="Line 909"/>
          <p:cNvSpPr>
            <a:spLocks noChangeShapeType="1"/>
          </p:cNvSpPr>
          <p:nvPr/>
        </p:nvSpPr>
        <p:spPr bwMode="auto">
          <a:xfrm>
            <a:off x="5899150" y="4918075"/>
            <a:ext cx="80963" cy="0"/>
          </a:xfrm>
          <a:prstGeom prst="line">
            <a:avLst/>
          </a:prstGeom>
          <a:noFill/>
          <a:ln w="9525">
            <a:solidFill>
              <a:schemeClr val="bg2"/>
            </a:solidFill>
            <a:round/>
            <a:headEnd/>
            <a:tailEnd/>
          </a:ln>
        </p:spPr>
        <p:txBody>
          <a:bodyPr/>
          <a:lstStyle/>
          <a:p>
            <a:endParaRPr lang="he-IL"/>
          </a:p>
        </p:txBody>
      </p:sp>
      <p:grpSp>
        <p:nvGrpSpPr>
          <p:cNvPr id="5231" name="Group 910"/>
          <p:cNvGrpSpPr>
            <a:grpSpLocks/>
          </p:cNvGrpSpPr>
          <p:nvPr/>
        </p:nvGrpSpPr>
        <p:grpSpPr bwMode="auto">
          <a:xfrm>
            <a:off x="5084763" y="1677988"/>
            <a:ext cx="3021012" cy="3981450"/>
            <a:chOff x="-1203" y="1352"/>
            <a:chExt cx="1903" cy="2508"/>
          </a:xfrm>
        </p:grpSpPr>
        <p:grpSp>
          <p:nvGrpSpPr>
            <p:cNvPr id="5315" name="Group 911"/>
            <p:cNvGrpSpPr>
              <a:grpSpLocks/>
            </p:cNvGrpSpPr>
            <p:nvPr/>
          </p:nvGrpSpPr>
          <p:grpSpPr bwMode="auto">
            <a:xfrm>
              <a:off x="-1203" y="1647"/>
              <a:ext cx="436" cy="114"/>
              <a:chOff x="3072" y="739"/>
              <a:chExt cx="652" cy="146"/>
            </a:xfrm>
          </p:grpSpPr>
          <p:pic>
            <p:nvPicPr>
              <p:cNvPr id="5339" name="Picture 912" descr="lgv_fqmg[1]"/>
              <p:cNvPicPr>
                <a:picLocks noChangeAspect="1" noChangeArrowheads="1"/>
              </p:cNvPicPr>
              <p:nvPr/>
            </p:nvPicPr>
            <p:blipFill>
              <a:blip r:embed="rId3" cstate="print"/>
              <a:srcRect/>
              <a:stretch>
                <a:fillRect/>
              </a:stretch>
            </p:blipFill>
            <p:spPr bwMode="auto">
              <a:xfrm flipH="1">
                <a:off x="3237" y="739"/>
                <a:ext cx="487" cy="146"/>
              </a:xfrm>
              <a:prstGeom prst="rect">
                <a:avLst/>
              </a:prstGeom>
              <a:noFill/>
              <a:ln w="9525">
                <a:noFill/>
                <a:miter lim="800000"/>
                <a:headEnd/>
                <a:tailEnd/>
              </a:ln>
            </p:spPr>
          </p:pic>
          <p:sp>
            <p:nvSpPr>
              <p:cNvPr id="5340" name="Line 913"/>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he-IL"/>
              </a:p>
            </p:txBody>
          </p:sp>
          <p:sp>
            <p:nvSpPr>
              <p:cNvPr id="5341" name="Line 914"/>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he-IL"/>
              </a:p>
            </p:txBody>
          </p:sp>
        </p:grpSp>
        <p:pic>
          <p:nvPicPr>
            <p:cNvPr id="5316" name="Picture 915" descr="imgyjavg[1]"/>
            <p:cNvPicPr>
              <a:picLocks noChangeAspect="1" noChangeArrowheads="1"/>
            </p:cNvPicPr>
            <p:nvPr/>
          </p:nvPicPr>
          <p:blipFill>
            <a:blip r:embed="rId4" cstate="print"/>
            <a:srcRect/>
            <a:stretch>
              <a:fillRect/>
            </a:stretch>
          </p:blipFill>
          <p:spPr bwMode="auto">
            <a:xfrm>
              <a:off x="-1027" y="1466"/>
              <a:ext cx="232" cy="168"/>
            </a:xfrm>
            <a:prstGeom prst="rect">
              <a:avLst/>
            </a:prstGeom>
            <a:noFill/>
            <a:ln w="9525">
              <a:noFill/>
              <a:miter lim="800000"/>
              <a:headEnd/>
              <a:tailEnd/>
            </a:ln>
          </p:spPr>
        </p:pic>
        <p:grpSp>
          <p:nvGrpSpPr>
            <p:cNvPr id="5317" name="Group 916"/>
            <p:cNvGrpSpPr>
              <a:grpSpLocks/>
            </p:cNvGrpSpPr>
            <p:nvPr/>
          </p:nvGrpSpPr>
          <p:grpSpPr bwMode="auto">
            <a:xfrm>
              <a:off x="-546" y="1352"/>
              <a:ext cx="256" cy="269"/>
              <a:chOff x="2870" y="1518"/>
              <a:chExt cx="292" cy="320"/>
            </a:xfrm>
          </p:grpSpPr>
          <p:graphicFrame>
            <p:nvGraphicFramePr>
              <p:cNvPr id="5133" name="Object 917"/>
              <p:cNvGraphicFramePr>
                <a:graphicFrameLocks noChangeAspect="1"/>
              </p:cNvGraphicFramePr>
              <p:nvPr/>
            </p:nvGraphicFramePr>
            <p:xfrm>
              <a:off x="2870" y="1518"/>
              <a:ext cx="272" cy="282"/>
            </p:xfrm>
            <a:graphic>
              <a:graphicData uri="http://schemas.openxmlformats.org/presentationml/2006/ole">
                <p:oleObj spid="_x0000_s5161" name="Clip" r:id="rId5" imgW="826829" imgH="840406" progId="">
                  <p:embed/>
                </p:oleObj>
              </a:graphicData>
            </a:graphic>
          </p:graphicFrame>
          <p:graphicFrame>
            <p:nvGraphicFramePr>
              <p:cNvPr id="5134" name="Object 918"/>
              <p:cNvGraphicFramePr>
                <a:graphicFrameLocks noChangeAspect="1"/>
              </p:cNvGraphicFramePr>
              <p:nvPr/>
            </p:nvGraphicFramePr>
            <p:xfrm>
              <a:off x="2913" y="1602"/>
              <a:ext cx="249" cy="236"/>
            </p:xfrm>
            <a:graphic>
              <a:graphicData uri="http://schemas.openxmlformats.org/presentationml/2006/ole">
                <p:oleObj spid="_x0000_s5162" name="Clip" r:id="rId6" imgW="1268295" imgH="1199426" progId="">
                  <p:embed/>
                </p:oleObj>
              </a:graphicData>
            </a:graphic>
          </p:graphicFrame>
        </p:grpSp>
        <p:grpSp>
          <p:nvGrpSpPr>
            <p:cNvPr id="5318" name="Group 919"/>
            <p:cNvGrpSpPr>
              <a:grpSpLocks/>
            </p:cNvGrpSpPr>
            <p:nvPr/>
          </p:nvGrpSpPr>
          <p:grpSpPr bwMode="auto">
            <a:xfrm>
              <a:off x="-1002" y="2262"/>
              <a:ext cx="209" cy="224"/>
              <a:chOff x="2870" y="1518"/>
              <a:chExt cx="292" cy="320"/>
            </a:xfrm>
          </p:grpSpPr>
          <p:graphicFrame>
            <p:nvGraphicFramePr>
              <p:cNvPr id="5131" name="Object 920"/>
              <p:cNvGraphicFramePr>
                <a:graphicFrameLocks noChangeAspect="1"/>
              </p:cNvGraphicFramePr>
              <p:nvPr/>
            </p:nvGraphicFramePr>
            <p:xfrm>
              <a:off x="2870" y="1518"/>
              <a:ext cx="272" cy="282"/>
            </p:xfrm>
            <a:graphic>
              <a:graphicData uri="http://schemas.openxmlformats.org/presentationml/2006/ole">
                <p:oleObj spid="_x0000_s5163" name="Clip" r:id="rId7" imgW="826829" imgH="840406" progId="">
                  <p:embed/>
                </p:oleObj>
              </a:graphicData>
            </a:graphic>
          </p:graphicFrame>
          <p:graphicFrame>
            <p:nvGraphicFramePr>
              <p:cNvPr id="5132" name="Object 921"/>
              <p:cNvGraphicFramePr>
                <a:graphicFrameLocks noChangeAspect="1"/>
              </p:cNvGraphicFramePr>
              <p:nvPr/>
            </p:nvGraphicFramePr>
            <p:xfrm>
              <a:off x="2913" y="1602"/>
              <a:ext cx="249" cy="236"/>
            </p:xfrm>
            <a:graphic>
              <a:graphicData uri="http://schemas.openxmlformats.org/presentationml/2006/ole">
                <p:oleObj spid="_x0000_s5164" name="Clip" r:id="rId8" imgW="1268295" imgH="1199426" progId="">
                  <p:embed/>
                </p:oleObj>
              </a:graphicData>
            </a:graphic>
          </p:graphicFrame>
        </p:grpSp>
        <p:graphicFrame>
          <p:nvGraphicFramePr>
            <p:cNvPr id="5122" name="Object 922"/>
            <p:cNvGraphicFramePr>
              <a:graphicFrameLocks noChangeAspect="1"/>
            </p:cNvGraphicFramePr>
            <p:nvPr/>
          </p:nvGraphicFramePr>
          <p:xfrm>
            <a:off x="-732" y="2289"/>
            <a:ext cx="207" cy="173"/>
          </p:xfrm>
          <a:graphic>
            <a:graphicData uri="http://schemas.openxmlformats.org/presentationml/2006/ole">
              <p:oleObj spid="_x0000_s5165" name="Clip" r:id="rId9" imgW="1307263" imgH="1084139" progId="">
                <p:embed/>
              </p:oleObj>
            </a:graphicData>
          </a:graphic>
        </p:graphicFrame>
        <p:grpSp>
          <p:nvGrpSpPr>
            <p:cNvPr id="5319" name="Group 923"/>
            <p:cNvGrpSpPr>
              <a:grpSpLocks/>
            </p:cNvGrpSpPr>
            <p:nvPr/>
          </p:nvGrpSpPr>
          <p:grpSpPr bwMode="auto">
            <a:xfrm>
              <a:off x="310" y="3575"/>
              <a:ext cx="125" cy="230"/>
              <a:chOff x="4180" y="783"/>
              <a:chExt cx="150" cy="307"/>
            </a:xfrm>
          </p:grpSpPr>
          <p:sp>
            <p:nvSpPr>
              <p:cNvPr id="5331" name="AutoShape 9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5332" name="Rectangle 9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5333"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5334"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5335" name="Line 9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5336" name="Line 9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5337"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5338" name="Rectangle 9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5123" name="Object 932"/>
            <p:cNvGraphicFramePr>
              <a:graphicFrameLocks noChangeAspect="1"/>
            </p:cNvGraphicFramePr>
            <p:nvPr/>
          </p:nvGraphicFramePr>
          <p:xfrm>
            <a:off x="-975" y="3384"/>
            <a:ext cx="216" cy="180"/>
          </p:xfrm>
          <a:graphic>
            <a:graphicData uri="http://schemas.openxmlformats.org/presentationml/2006/ole">
              <p:oleObj spid="_x0000_s5166" name="Clip" r:id="rId10" imgW="1307263" imgH="1084139" progId="">
                <p:embed/>
              </p:oleObj>
            </a:graphicData>
          </a:graphic>
        </p:graphicFrame>
        <p:graphicFrame>
          <p:nvGraphicFramePr>
            <p:cNvPr id="5124" name="Object 933"/>
            <p:cNvGraphicFramePr>
              <a:graphicFrameLocks noChangeAspect="1"/>
            </p:cNvGraphicFramePr>
            <p:nvPr/>
          </p:nvGraphicFramePr>
          <p:xfrm>
            <a:off x="-871" y="3184"/>
            <a:ext cx="216" cy="180"/>
          </p:xfrm>
          <a:graphic>
            <a:graphicData uri="http://schemas.openxmlformats.org/presentationml/2006/ole">
              <p:oleObj spid="_x0000_s5167" name="Clip" r:id="rId11" imgW="1307263" imgH="1084139" progId="">
                <p:embed/>
              </p:oleObj>
            </a:graphicData>
          </a:graphic>
        </p:graphicFrame>
        <p:graphicFrame>
          <p:nvGraphicFramePr>
            <p:cNvPr id="5125" name="Object 934"/>
            <p:cNvGraphicFramePr>
              <a:graphicFrameLocks noChangeAspect="1"/>
            </p:cNvGraphicFramePr>
            <p:nvPr/>
          </p:nvGraphicFramePr>
          <p:xfrm>
            <a:off x="-703" y="3544"/>
            <a:ext cx="216" cy="180"/>
          </p:xfrm>
          <a:graphic>
            <a:graphicData uri="http://schemas.openxmlformats.org/presentationml/2006/ole">
              <p:oleObj spid="_x0000_s5168" name="Clip" r:id="rId12" imgW="1307263" imgH="1084139" progId="">
                <p:embed/>
              </p:oleObj>
            </a:graphicData>
          </a:graphic>
        </p:graphicFrame>
        <p:graphicFrame>
          <p:nvGraphicFramePr>
            <p:cNvPr id="5126" name="Object 935"/>
            <p:cNvGraphicFramePr>
              <a:graphicFrameLocks noChangeAspect="1"/>
            </p:cNvGraphicFramePr>
            <p:nvPr/>
          </p:nvGraphicFramePr>
          <p:xfrm>
            <a:off x="-489" y="3546"/>
            <a:ext cx="216" cy="180"/>
          </p:xfrm>
          <a:graphic>
            <a:graphicData uri="http://schemas.openxmlformats.org/presentationml/2006/ole">
              <p:oleObj spid="_x0000_s5169" name="Clip" r:id="rId13" imgW="1307263" imgH="1084139" progId="">
                <p:embed/>
              </p:oleObj>
            </a:graphicData>
          </a:graphic>
        </p:graphicFrame>
        <p:grpSp>
          <p:nvGrpSpPr>
            <p:cNvPr id="5320" name="Group 936"/>
            <p:cNvGrpSpPr>
              <a:grpSpLocks/>
            </p:cNvGrpSpPr>
            <p:nvPr/>
          </p:nvGrpSpPr>
          <p:grpSpPr bwMode="auto">
            <a:xfrm>
              <a:off x="83" y="3625"/>
              <a:ext cx="172" cy="215"/>
              <a:chOff x="2870" y="1518"/>
              <a:chExt cx="292" cy="320"/>
            </a:xfrm>
          </p:grpSpPr>
          <p:graphicFrame>
            <p:nvGraphicFramePr>
              <p:cNvPr id="5129" name="Object 937"/>
              <p:cNvGraphicFramePr>
                <a:graphicFrameLocks noChangeAspect="1"/>
              </p:cNvGraphicFramePr>
              <p:nvPr/>
            </p:nvGraphicFramePr>
            <p:xfrm>
              <a:off x="2870" y="1518"/>
              <a:ext cx="272" cy="282"/>
            </p:xfrm>
            <a:graphic>
              <a:graphicData uri="http://schemas.openxmlformats.org/presentationml/2006/ole">
                <p:oleObj spid="_x0000_s5170" name="Clip" r:id="rId14" imgW="826829" imgH="840406" progId="">
                  <p:embed/>
                </p:oleObj>
              </a:graphicData>
            </a:graphic>
          </p:graphicFrame>
          <p:graphicFrame>
            <p:nvGraphicFramePr>
              <p:cNvPr id="5130" name="Object 938"/>
              <p:cNvGraphicFramePr>
                <a:graphicFrameLocks noChangeAspect="1"/>
              </p:cNvGraphicFramePr>
              <p:nvPr/>
            </p:nvGraphicFramePr>
            <p:xfrm>
              <a:off x="2913" y="1602"/>
              <a:ext cx="249" cy="236"/>
            </p:xfrm>
            <a:graphic>
              <a:graphicData uri="http://schemas.openxmlformats.org/presentationml/2006/ole">
                <p:oleObj spid="_x0000_s5171" name="Clip" r:id="rId15" imgW="1268295" imgH="1199426" progId="">
                  <p:embed/>
                </p:oleObj>
              </a:graphicData>
            </a:graphic>
          </p:graphicFrame>
        </p:grpSp>
        <p:grpSp>
          <p:nvGrpSpPr>
            <p:cNvPr id="5321" name="Group 939"/>
            <p:cNvGrpSpPr>
              <a:grpSpLocks/>
            </p:cNvGrpSpPr>
            <p:nvPr/>
          </p:nvGrpSpPr>
          <p:grpSpPr bwMode="auto">
            <a:xfrm>
              <a:off x="-201" y="3657"/>
              <a:ext cx="220" cy="203"/>
              <a:chOff x="2870" y="1518"/>
              <a:chExt cx="292" cy="320"/>
            </a:xfrm>
          </p:grpSpPr>
          <p:graphicFrame>
            <p:nvGraphicFramePr>
              <p:cNvPr id="5127" name="Object 940"/>
              <p:cNvGraphicFramePr>
                <a:graphicFrameLocks noChangeAspect="1"/>
              </p:cNvGraphicFramePr>
              <p:nvPr/>
            </p:nvGraphicFramePr>
            <p:xfrm>
              <a:off x="2870" y="1518"/>
              <a:ext cx="272" cy="282"/>
            </p:xfrm>
            <a:graphic>
              <a:graphicData uri="http://schemas.openxmlformats.org/presentationml/2006/ole">
                <p:oleObj spid="_x0000_s5172" name="Clip" r:id="rId16" imgW="826829" imgH="840406" progId="">
                  <p:embed/>
                </p:oleObj>
              </a:graphicData>
            </a:graphic>
          </p:graphicFrame>
          <p:graphicFrame>
            <p:nvGraphicFramePr>
              <p:cNvPr id="5128" name="Object 941"/>
              <p:cNvGraphicFramePr>
                <a:graphicFrameLocks noChangeAspect="1"/>
              </p:cNvGraphicFramePr>
              <p:nvPr/>
            </p:nvGraphicFramePr>
            <p:xfrm>
              <a:off x="2913" y="1602"/>
              <a:ext cx="249" cy="236"/>
            </p:xfrm>
            <a:graphic>
              <a:graphicData uri="http://schemas.openxmlformats.org/presentationml/2006/ole">
                <p:oleObj spid="_x0000_s5173" name="Clip" r:id="rId17" imgW="1268295" imgH="1199426" progId="">
                  <p:embed/>
                </p:oleObj>
              </a:graphicData>
            </a:graphic>
          </p:graphicFrame>
        </p:grpSp>
        <p:grpSp>
          <p:nvGrpSpPr>
            <p:cNvPr id="5322" name="Group 942"/>
            <p:cNvGrpSpPr>
              <a:grpSpLocks/>
            </p:cNvGrpSpPr>
            <p:nvPr/>
          </p:nvGrpSpPr>
          <p:grpSpPr bwMode="auto">
            <a:xfrm>
              <a:off x="569" y="3419"/>
              <a:ext cx="131" cy="258"/>
              <a:chOff x="4180" y="783"/>
              <a:chExt cx="150" cy="307"/>
            </a:xfrm>
          </p:grpSpPr>
          <p:sp>
            <p:nvSpPr>
              <p:cNvPr id="5323" name="AutoShape 9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5324" name="Rectangle 9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5325"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5326"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5327" name="Line 9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5328" name="Line 9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5329"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5330" name="Rectangle 9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sp>
        <p:nvSpPr>
          <p:cNvPr id="5232" name="Line 951"/>
          <p:cNvSpPr>
            <a:spLocks noChangeShapeType="1"/>
          </p:cNvSpPr>
          <p:nvPr/>
        </p:nvSpPr>
        <p:spPr bwMode="auto">
          <a:xfrm flipH="1">
            <a:off x="5988050" y="3440113"/>
            <a:ext cx="3175" cy="144462"/>
          </a:xfrm>
          <a:prstGeom prst="line">
            <a:avLst/>
          </a:prstGeom>
          <a:noFill/>
          <a:ln w="9525">
            <a:solidFill>
              <a:schemeClr val="bg2"/>
            </a:solidFill>
            <a:round/>
            <a:headEnd/>
            <a:tailEnd/>
          </a:ln>
        </p:spPr>
        <p:txBody>
          <a:bodyPr/>
          <a:lstStyle/>
          <a:p>
            <a:endParaRPr lang="he-IL"/>
          </a:p>
        </p:txBody>
      </p:sp>
      <p:sp>
        <p:nvSpPr>
          <p:cNvPr id="5233" name="Line 952"/>
          <p:cNvSpPr>
            <a:spLocks noChangeShapeType="1"/>
          </p:cNvSpPr>
          <p:nvPr/>
        </p:nvSpPr>
        <p:spPr bwMode="auto">
          <a:xfrm flipV="1">
            <a:off x="7285038" y="2422525"/>
            <a:ext cx="123825" cy="87313"/>
          </a:xfrm>
          <a:prstGeom prst="line">
            <a:avLst/>
          </a:prstGeom>
          <a:noFill/>
          <a:ln w="9525">
            <a:solidFill>
              <a:schemeClr val="bg2"/>
            </a:solidFill>
            <a:round/>
            <a:headEnd/>
            <a:tailEnd/>
          </a:ln>
        </p:spPr>
        <p:txBody>
          <a:bodyPr/>
          <a:lstStyle/>
          <a:p>
            <a:endParaRPr lang="he-IL"/>
          </a:p>
        </p:txBody>
      </p:sp>
      <p:sp>
        <p:nvSpPr>
          <p:cNvPr id="5234" name="Line 953"/>
          <p:cNvSpPr>
            <a:spLocks noChangeShapeType="1"/>
          </p:cNvSpPr>
          <p:nvPr/>
        </p:nvSpPr>
        <p:spPr bwMode="auto">
          <a:xfrm>
            <a:off x="7112000" y="2595563"/>
            <a:ext cx="0" cy="82550"/>
          </a:xfrm>
          <a:prstGeom prst="line">
            <a:avLst/>
          </a:prstGeom>
          <a:noFill/>
          <a:ln w="9525">
            <a:solidFill>
              <a:schemeClr val="bg2"/>
            </a:solidFill>
            <a:round/>
            <a:headEnd/>
            <a:tailEnd/>
          </a:ln>
        </p:spPr>
        <p:txBody>
          <a:bodyPr/>
          <a:lstStyle/>
          <a:p>
            <a:endParaRPr lang="he-IL"/>
          </a:p>
        </p:txBody>
      </p:sp>
      <p:sp>
        <p:nvSpPr>
          <p:cNvPr id="5235" name="Line 954"/>
          <p:cNvSpPr>
            <a:spLocks noChangeShapeType="1"/>
          </p:cNvSpPr>
          <p:nvPr/>
        </p:nvSpPr>
        <p:spPr bwMode="auto">
          <a:xfrm flipV="1">
            <a:off x="7296150" y="2492375"/>
            <a:ext cx="263525" cy="288925"/>
          </a:xfrm>
          <a:prstGeom prst="line">
            <a:avLst/>
          </a:prstGeom>
          <a:noFill/>
          <a:ln w="9525">
            <a:solidFill>
              <a:schemeClr val="bg2"/>
            </a:solidFill>
            <a:round/>
            <a:headEnd/>
            <a:tailEnd/>
          </a:ln>
        </p:spPr>
        <p:txBody>
          <a:bodyPr/>
          <a:lstStyle/>
          <a:p>
            <a:endParaRPr lang="he-IL"/>
          </a:p>
        </p:txBody>
      </p:sp>
      <p:sp>
        <p:nvSpPr>
          <p:cNvPr id="5236" name="Line 955"/>
          <p:cNvSpPr>
            <a:spLocks noChangeShapeType="1"/>
          </p:cNvSpPr>
          <p:nvPr/>
        </p:nvSpPr>
        <p:spPr bwMode="auto">
          <a:xfrm>
            <a:off x="7648575" y="2490788"/>
            <a:ext cx="0" cy="196850"/>
          </a:xfrm>
          <a:prstGeom prst="line">
            <a:avLst/>
          </a:prstGeom>
          <a:noFill/>
          <a:ln w="9525">
            <a:solidFill>
              <a:schemeClr val="bg2"/>
            </a:solidFill>
            <a:round/>
            <a:headEnd/>
            <a:tailEnd/>
          </a:ln>
        </p:spPr>
        <p:txBody>
          <a:bodyPr/>
          <a:lstStyle/>
          <a:p>
            <a:endParaRPr lang="he-IL"/>
          </a:p>
        </p:txBody>
      </p:sp>
      <p:sp>
        <p:nvSpPr>
          <p:cNvPr id="5237" name="Line 956"/>
          <p:cNvSpPr>
            <a:spLocks noChangeShapeType="1"/>
          </p:cNvSpPr>
          <p:nvPr/>
        </p:nvSpPr>
        <p:spPr bwMode="auto">
          <a:xfrm>
            <a:off x="7302500" y="2797175"/>
            <a:ext cx="188913" cy="0"/>
          </a:xfrm>
          <a:prstGeom prst="line">
            <a:avLst/>
          </a:prstGeom>
          <a:noFill/>
          <a:ln w="9525">
            <a:solidFill>
              <a:schemeClr val="bg2"/>
            </a:solidFill>
            <a:round/>
            <a:headEnd/>
            <a:tailEnd/>
          </a:ln>
        </p:spPr>
        <p:txBody>
          <a:bodyPr/>
          <a:lstStyle/>
          <a:p>
            <a:endParaRPr lang="he-IL"/>
          </a:p>
        </p:txBody>
      </p:sp>
      <p:sp>
        <p:nvSpPr>
          <p:cNvPr id="5238" name="Line 957"/>
          <p:cNvSpPr>
            <a:spLocks noChangeShapeType="1"/>
          </p:cNvSpPr>
          <p:nvPr/>
        </p:nvSpPr>
        <p:spPr bwMode="auto">
          <a:xfrm flipV="1">
            <a:off x="5597525" y="3663950"/>
            <a:ext cx="168275" cy="3175"/>
          </a:xfrm>
          <a:prstGeom prst="line">
            <a:avLst/>
          </a:prstGeom>
          <a:noFill/>
          <a:ln w="9525">
            <a:solidFill>
              <a:schemeClr val="bg2"/>
            </a:solidFill>
            <a:round/>
            <a:headEnd/>
            <a:tailEnd/>
          </a:ln>
        </p:spPr>
        <p:txBody>
          <a:bodyPr/>
          <a:lstStyle/>
          <a:p>
            <a:endParaRPr lang="he-IL"/>
          </a:p>
        </p:txBody>
      </p:sp>
      <p:sp>
        <p:nvSpPr>
          <p:cNvPr id="5239" name="Line 958"/>
          <p:cNvSpPr>
            <a:spLocks noChangeShapeType="1"/>
          </p:cNvSpPr>
          <p:nvPr/>
        </p:nvSpPr>
        <p:spPr bwMode="auto">
          <a:xfrm flipV="1">
            <a:off x="7716838" y="2190750"/>
            <a:ext cx="238125" cy="168275"/>
          </a:xfrm>
          <a:prstGeom prst="line">
            <a:avLst/>
          </a:prstGeom>
          <a:noFill/>
          <a:ln w="9525">
            <a:solidFill>
              <a:schemeClr val="bg2"/>
            </a:solidFill>
            <a:round/>
            <a:headEnd/>
            <a:tailEnd/>
          </a:ln>
        </p:spPr>
        <p:txBody>
          <a:bodyPr/>
          <a:lstStyle/>
          <a:p>
            <a:endParaRPr lang="he-IL"/>
          </a:p>
        </p:txBody>
      </p:sp>
      <p:sp>
        <p:nvSpPr>
          <p:cNvPr id="5240" name="Line 959"/>
          <p:cNvSpPr>
            <a:spLocks noChangeShapeType="1"/>
          </p:cNvSpPr>
          <p:nvPr/>
        </p:nvSpPr>
        <p:spPr bwMode="auto">
          <a:xfrm>
            <a:off x="7856538" y="2787650"/>
            <a:ext cx="177800" cy="0"/>
          </a:xfrm>
          <a:prstGeom prst="line">
            <a:avLst/>
          </a:prstGeom>
          <a:noFill/>
          <a:ln w="9525">
            <a:solidFill>
              <a:schemeClr val="bg2"/>
            </a:solidFill>
            <a:round/>
            <a:headEnd/>
            <a:tailEnd/>
          </a:ln>
        </p:spPr>
        <p:txBody>
          <a:bodyPr/>
          <a:lstStyle/>
          <a:p>
            <a:endParaRPr lang="he-IL"/>
          </a:p>
        </p:txBody>
      </p:sp>
      <p:sp>
        <p:nvSpPr>
          <p:cNvPr id="5241" name="Line 960"/>
          <p:cNvSpPr>
            <a:spLocks noChangeShapeType="1"/>
          </p:cNvSpPr>
          <p:nvPr/>
        </p:nvSpPr>
        <p:spPr bwMode="auto">
          <a:xfrm flipH="1">
            <a:off x="7002463" y="2863850"/>
            <a:ext cx="98425" cy="704850"/>
          </a:xfrm>
          <a:prstGeom prst="line">
            <a:avLst/>
          </a:prstGeom>
          <a:noFill/>
          <a:ln w="9525">
            <a:solidFill>
              <a:schemeClr val="bg2"/>
            </a:solidFill>
            <a:round/>
            <a:headEnd/>
            <a:tailEnd/>
          </a:ln>
        </p:spPr>
        <p:txBody>
          <a:bodyPr/>
          <a:lstStyle/>
          <a:p>
            <a:endParaRPr lang="he-IL"/>
          </a:p>
        </p:txBody>
      </p:sp>
      <p:sp>
        <p:nvSpPr>
          <p:cNvPr id="5242" name="Line 961"/>
          <p:cNvSpPr>
            <a:spLocks noChangeShapeType="1"/>
          </p:cNvSpPr>
          <p:nvPr/>
        </p:nvSpPr>
        <p:spPr bwMode="auto">
          <a:xfrm flipH="1">
            <a:off x="7593013" y="2863850"/>
            <a:ext cx="111125" cy="727075"/>
          </a:xfrm>
          <a:prstGeom prst="line">
            <a:avLst/>
          </a:prstGeom>
          <a:noFill/>
          <a:ln w="9525">
            <a:solidFill>
              <a:schemeClr val="bg2"/>
            </a:solidFill>
            <a:round/>
            <a:headEnd/>
            <a:tailEnd/>
          </a:ln>
        </p:spPr>
        <p:txBody>
          <a:bodyPr/>
          <a:lstStyle/>
          <a:p>
            <a:endParaRPr lang="he-IL"/>
          </a:p>
        </p:txBody>
      </p:sp>
      <p:grpSp>
        <p:nvGrpSpPr>
          <p:cNvPr id="5243" name="Group 962"/>
          <p:cNvGrpSpPr>
            <a:grpSpLocks/>
          </p:cNvGrpSpPr>
          <p:nvPr/>
        </p:nvGrpSpPr>
        <p:grpSpPr bwMode="auto">
          <a:xfrm>
            <a:off x="6645275" y="4481513"/>
            <a:ext cx="501650" cy="234950"/>
            <a:chOff x="4701" y="2996"/>
            <a:chExt cx="316" cy="148"/>
          </a:xfrm>
        </p:grpSpPr>
        <p:sp>
          <p:nvSpPr>
            <p:cNvPr id="5302"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303" name="Line 964"/>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5304" name="Line 965"/>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5305" name="Rectangle 966"/>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06"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307" name="Group 968"/>
            <p:cNvGrpSpPr>
              <a:grpSpLocks/>
            </p:cNvGrpSpPr>
            <p:nvPr/>
          </p:nvGrpSpPr>
          <p:grpSpPr bwMode="auto">
            <a:xfrm>
              <a:off x="4776" y="3017"/>
              <a:ext cx="156" cy="56"/>
              <a:chOff x="2848" y="848"/>
              <a:chExt cx="140" cy="98"/>
            </a:xfrm>
          </p:grpSpPr>
          <p:sp>
            <p:nvSpPr>
              <p:cNvPr id="5312" name="Line 9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13" name="Line 9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14" name="Line 9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308" name="Group 972"/>
            <p:cNvGrpSpPr>
              <a:grpSpLocks/>
            </p:cNvGrpSpPr>
            <p:nvPr/>
          </p:nvGrpSpPr>
          <p:grpSpPr bwMode="auto">
            <a:xfrm flipV="1">
              <a:off x="4776" y="3016"/>
              <a:ext cx="156" cy="56"/>
              <a:chOff x="2848" y="848"/>
              <a:chExt cx="140" cy="98"/>
            </a:xfrm>
          </p:grpSpPr>
          <p:sp>
            <p:nvSpPr>
              <p:cNvPr id="5309" name="Line 9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10" name="Line 9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11" name="Line 9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5244" name="Group 976"/>
          <p:cNvGrpSpPr>
            <a:grpSpLocks/>
          </p:cNvGrpSpPr>
          <p:nvPr/>
        </p:nvGrpSpPr>
        <p:grpSpPr bwMode="auto">
          <a:xfrm>
            <a:off x="5980113" y="4783138"/>
            <a:ext cx="501650" cy="234950"/>
            <a:chOff x="4701" y="2996"/>
            <a:chExt cx="316" cy="148"/>
          </a:xfrm>
        </p:grpSpPr>
        <p:sp>
          <p:nvSpPr>
            <p:cNvPr id="5289"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290" name="Line 97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5291" name="Line 97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5292" name="Rectangle 98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293"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294" name="Group 982"/>
            <p:cNvGrpSpPr>
              <a:grpSpLocks/>
            </p:cNvGrpSpPr>
            <p:nvPr/>
          </p:nvGrpSpPr>
          <p:grpSpPr bwMode="auto">
            <a:xfrm>
              <a:off x="4776" y="3017"/>
              <a:ext cx="156" cy="56"/>
              <a:chOff x="2848" y="848"/>
              <a:chExt cx="140" cy="98"/>
            </a:xfrm>
          </p:grpSpPr>
          <p:sp>
            <p:nvSpPr>
              <p:cNvPr id="5299" name="Line 9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00" name="Line 9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01" name="Line 9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295" name="Group 986"/>
            <p:cNvGrpSpPr>
              <a:grpSpLocks/>
            </p:cNvGrpSpPr>
            <p:nvPr/>
          </p:nvGrpSpPr>
          <p:grpSpPr bwMode="auto">
            <a:xfrm flipV="1">
              <a:off x="4776" y="3016"/>
              <a:ext cx="156" cy="56"/>
              <a:chOff x="2848" y="848"/>
              <a:chExt cx="140" cy="98"/>
            </a:xfrm>
          </p:grpSpPr>
          <p:sp>
            <p:nvSpPr>
              <p:cNvPr id="5296" name="Line 9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297" name="Line 9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298" name="Line 9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5245" name="Group 990"/>
          <p:cNvGrpSpPr>
            <a:grpSpLocks/>
          </p:cNvGrpSpPr>
          <p:nvPr/>
        </p:nvGrpSpPr>
        <p:grpSpPr bwMode="auto">
          <a:xfrm>
            <a:off x="6810375" y="4968875"/>
            <a:ext cx="290513" cy="404813"/>
            <a:chOff x="4290" y="3130"/>
            <a:chExt cx="183" cy="255"/>
          </a:xfrm>
        </p:grpSpPr>
        <p:pic>
          <p:nvPicPr>
            <p:cNvPr id="5271" name="Picture 991"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5272" name="Freeform 992"/>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5273" name="Freeform 993"/>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5274" name="Freeform 994"/>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5275" name="Freeform 995"/>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5276" name="Freeform 996"/>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5277" name="Freeform 997"/>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5278" name="Freeform 998"/>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5279" name="Freeform 999"/>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5280" name="Freeform 1000"/>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5281" name="Freeform 1001"/>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5282" name="Freeform 1002"/>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5283" name="Freeform 1003"/>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5284" name="Freeform 1004"/>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5285" name="Freeform 1005"/>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5286" name="Freeform 1006"/>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5287" name="Freeform 1007"/>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5288"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5246" name="Group 1009"/>
          <p:cNvGrpSpPr>
            <a:grpSpLocks/>
          </p:cNvGrpSpPr>
          <p:nvPr/>
        </p:nvGrpSpPr>
        <p:grpSpPr bwMode="auto">
          <a:xfrm>
            <a:off x="5367338" y="3430588"/>
            <a:ext cx="290512" cy="404812"/>
            <a:chOff x="4290" y="3130"/>
            <a:chExt cx="183" cy="255"/>
          </a:xfrm>
        </p:grpSpPr>
        <p:pic>
          <p:nvPicPr>
            <p:cNvPr id="5253" name="Picture 1010"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5254" name="Freeform 1011"/>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5255" name="Freeform 1012"/>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5256" name="Freeform 1013"/>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5257" name="Freeform 1014"/>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5258" name="Freeform 1015"/>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5259" name="Freeform 1016"/>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5260" name="Freeform 1017"/>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5261" name="Freeform 1018"/>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5262" name="Freeform 1019"/>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5263" name="Freeform 1020"/>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5264" name="Freeform 1021"/>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5265" name="Freeform 1022"/>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5266" name="Freeform 1023"/>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5267" name="Freeform 1024"/>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5268" name="Freeform 1025"/>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5269" name="Freeform 1026"/>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5270"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3144" name="Group 1033"/>
          <p:cNvGrpSpPr>
            <a:grpSpLocks/>
          </p:cNvGrpSpPr>
          <p:nvPr/>
        </p:nvGrpSpPr>
        <p:grpSpPr bwMode="auto">
          <a:xfrm>
            <a:off x="4206875" y="2076450"/>
            <a:ext cx="3013075" cy="3355975"/>
            <a:chOff x="2650" y="1308"/>
            <a:chExt cx="1898" cy="2114"/>
          </a:xfrm>
        </p:grpSpPr>
        <p:sp>
          <p:nvSpPr>
            <p:cNvPr id="5249"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he-IL"/>
            </a:p>
          </p:txBody>
        </p:sp>
        <p:sp>
          <p:nvSpPr>
            <p:cNvPr id="5250"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he-IL"/>
            </a:p>
          </p:txBody>
        </p:sp>
        <p:sp>
          <p:nvSpPr>
            <p:cNvPr id="5251"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he-IL"/>
            </a:p>
          </p:txBody>
        </p:sp>
        <p:sp>
          <p:nvSpPr>
            <p:cNvPr id="5252" name="Text Box 1037"/>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peer-peer</a:t>
              </a:r>
            </a:p>
          </p:txBody>
        </p:sp>
      </p:grpSp>
      <p:sp>
        <p:nvSpPr>
          <p:cNvPr id="5248"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BF0463BA-4865-4A6A-87A3-E62B79627CD5}" type="slidenum">
              <a:rPr lang="en-US" sz="1200">
                <a:latin typeface="Arial" pitchFamily="34" charset="0"/>
                <a:cs typeface="Arial" pitchFamily="34" charset="0"/>
              </a:rPr>
              <a:pPr algn="r">
                <a:spcBef>
                  <a:spcPct val="0"/>
                </a:spcBef>
                <a:buClrTx/>
                <a:buSzTx/>
                <a:buFontTx/>
                <a:buNone/>
              </a:pPr>
              <a:t>10</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2"/>
          <p:cNvSpPr>
            <a:spLocks noGrp="1" noChangeArrowheads="1"/>
          </p:cNvSpPr>
          <p:nvPr>
            <p:ph type="title"/>
          </p:nvPr>
        </p:nvSpPr>
        <p:spPr/>
        <p:txBody>
          <a:bodyPr/>
          <a:lstStyle/>
          <a:p>
            <a:r>
              <a:rPr lang="en-US" smtClean="0"/>
              <a:t>Hybrid of client-server and P2P</a:t>
            </a:r>
          </a:p>
        </p:txBody>
      </p:sp>
      <p:sp>
        <p:nvSpPr>
          <p:cNvPr id="6162" name="Rectangle 3"/>
          <p:cNvSpPr>
            <a:spLocks noGrp="1" noChangeArrowheads="1"/>
          </p:cNvSpPr>
          <p:nvPr>
            <p:ph type="body" idx="1"/>
          </p:nvPr>
        </p:nvSpPr>
        <p:spPr>
          <a:xfrm>
            <a:off x="477838" y="1377950"/>
            <a:ext cx="5356225" cy="5008563"/>
          </a:xfrm>
        </p:spPr>
        <p:txBody>
          <a:bodyPr/>
          <a:lstStyle/>
          <a:p>
            <a:pPr>
              <a:lnSpc>
                <a:spcPct val="80000"/>
              </a:lnSpc>
              <a:buFont typeface="Wingdings" pitchFamily="2" charset="2"/>
              <a:buNone/>
            </a:pPr>
            <a:r>
              <a:rPr lang="en-US" sz="2400" smtClean="0">
                <a:solidFill>
                  <a:srgbClr val="FF0000"/>
                </a:solidFill>
              </a:rPr>
              <a:t>Skype</a:t>
            </a:r>
          </a:p>
          <a:p>
            <a:pPr lvl="1">
              <a:lnSpc>
                <a:spcPct val="80000"/>
              </a:lnSpc>
            </a:pPr>
            <a:r>
              <a:rPr lang="en-US" sz="2200" smtClean="0"/>
              <a:t>voice-over-IP P2P application</a:t>
            </a:r>
          </a:p>
          <a:p>
            <a:pPr lvl="1">
              <a:lnSpc>
                <a:spcPct val="80000"/>
              </a:lnSpc>
            </a:pPr>
            <a:r>
              <a:rPr lang="en-US" sz="2200" smtClean="0"/>
              <a:t>centralized server: finding address of remote party: </a:t>
            </a:r>
          </a:p>
          <a:p>
            <a:pPr lvl="1">
              <a:lnSpc>
                <a:spcPct val="80000"/>
              </a:lnSpc>
            </a:pPr>
            <a:r>
              <a:rPr lang="en-US" sz="2200" smtClean="0"/>
              <a:t>client-client connection: direct (not through server) </a:t>
            </a:r>
          </a:p>
          <a:p>
            <a:pPr>
              <a:lnSpc>
                <a:spcPct val="80000"/>
              </a:lnSpc>
              <a:buFont typeface="Wingdings" pitchFamily="2" charset="2"/>
              <a:buNone/>
            </a:pPr>
            <a:r>
              <a:rPr lang="en-US" sz="2400" smtClean="0">
                <a:solidFill>
                  <a:srgbClr val="FF0000"/>
                </a:solidFill>
              </a:rPr>
              <a:t>Instant messaging</a:t>
            </a:r>
          </a:p>
          <a:p>
            <a:pPr lvl="1">
              <a:lnSpc>
                <a:spcPct val="80000"/>
              </a:lnSpc>
            </a:pPr>
            <a:r>
              <a:rPr lang="en-US" sz="2200" smtClean="0"/>
              <a:t>chatting btw. two users is P2P</a:t>
            </a:r>
          </a:p>
          <a:p>
            <a:pPr lvl="1">
              <a:lnSpc>
                <a:spcPct val="80000"/>
              </a:lnSpc>
            </a:pPr>
            <a:r>
              <a:rPr lang="en-US" sz="2200" smtClean="0"/>
              <a:t>centralized service: client presence detection/location</a:t>
            </a:r>
          </a:p>
          <a:p>
            <a:pPr lvl="2">
              <a:lnSpc>
                <a:spcPct val="80000"/>
              </a:lnSpc>
            </a:pPr>
            <a:r>
              <a:rPr lang="en-US" sz="2200" smtClean="0"/>
              <a:t>user registers its IP address with central server when it comes online</a:t>
            </a:r>
          </a:p>
          <a:p>
            <a:pPr lvl="2">
              <a:lnSpc>
                <a:spcPct val="80000"/>
              </a:lnSpc>
            </a:pPr>
            <a:r>
              <a:rPr lang="en-US" sz="2200" smtClean="0"/>
              <a:t>user contacts central server to find IP addresses of buddies</a:t>
            </a:r>
          </a:p>
          <a:p>
            <a:pPr lvl="1">
              <a:lnSpc>
                <a:spcPct val="80000"/>
              </a:lnSpc>
            </a:pPr>
            <a:endParaRPr lang="en-US" smtClean="0"/>
          </a:p>
        </p:txBody>
      </p:sp>
      <p:sp>
        <p:nvSpPr>
          <p:cNvPr id="6163"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2CC94A87-77A9-4F65-B60E-B40D20D08015}" type="slidenum">
              <a:rPr lang="en-US" sz="1200">
                <a:latin typeface="Arial" pitchFamily="34" charset="0"/>
                <a:cs typeface="Arial" pitchFamily="34" charset="0"/>
              </a:rPr>
              <a:pPr algn="r">
                <a:spcBef>
                  <a:spcPct val="0"/>
                </a:spcBef>
                <a:buClrTx/>
                <a:buSzTx/>
                <a:buFontTx/>
                <a:buNone/>
              </a:pPr>
              <a:t>11</a:t>
            </a:fld>
            <a:endParaRPr lang="en-US" sz="1200">
              <a:latin typeface="Arial" pitchFamily="34" charset="0"/>
              <a:cs typeface="Arial" pitchFamily="34" charset="0"/>
            </a:endParaRPr>
          </a:p>
        </p:txBody>
      </p:sp>
      <p:grpSp>
        <p:nvGrpSpPr>
          <p:cNvPr id="6164" name="Group 4"/>
          <p:cNvGrpSpPr>
            <a:grpSpLocks/>
          </p:cNvGrpSpPr>
          <p:nvPr/>
        </p:nvGrpSpPr>
        <p:grpSpPr bwMode="auto">
          <a:xfrm>
            <a:off x="5421313" y="1719263"/>
            <a:ext cx="3498850" cy="4483100"/>
            <a:chOff x="5237163" y="1719263"/>
            <a:chExt cx="3683000" cy="4483100"/>
          </a:xfrm>
        </p:grpSpPr>
        <p:sp>
          <p:nvSpPr>
            <p:cNvPr id="6165" name="Freeform 4"/>
            <p:cNvSpPr>
              <a:spLocks/>
            </p:cNvSpPr>
            <p:nvPr/>
          </p:nvSpPr>
          <p:spPr bwMode="auto">
            <a:xfrm>
              <a:off x="7116763" y="1862138"/>
              <a:ext cx="1798637" cy="167481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6166" name="Freeform 5"/>
            <p:cNvSpPr>
              <a:spLocks/>
            </p:cNvSpPr>
            <p:nvPr/>
          </p:nvSpPr>
          <p:spPr bwMode="auto">
            <a:xfrm>
              <a:off x="5237163" y="1719263"/>
              <a:ext cx="1866900" cy="1589087"/>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6167" name="Freeform 6"/>
            <p:cNvSpPr>
              <a:spLocks/>
            </p:cNvSpPr>
            <p:nvPr/>
          </p:nvSpPr>
          <p:spPr bwMode="auto">
            <a:xfrm>
              <a:off x="5611813" y="3124200"/>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6168" name="Group 7"/>
            <p:cNvGrpSpPr>
              <a:grpSpLocks/>
            </p:cNvGrpSpPr>
            <p:nvPr/>
          </p:nvGrpSpPr>
          <p:grpSpPr bwMode="auto">
            <a:xfrm>
              <a:off x="5354638" y="1854200"/>
              <a:ext cx="733425" cy="319088"/>
              <a:chOff x="3552" y="246"/>
              <a:chExt cx="527" cy="248"/>
            </a:xfrm>
          </p:grpSpPr>
          <p:graphicFrame>
            <p:nvGraphicFramePr>
              <p:cNvPr id="6146" name="Object 8"/>
              <p:cNvGraphicFramePr>
                <a:graphicFrameLocks noChangeAspect="1"/>
              </p:cNvGraphicFramePr>
              <p:nvPr/>
            </p:nvGraphicFramePr>
            <p:xfrm>
              <a:off x="3552" y="246"/>
              <a:ext cx="299" cy="248"/>
            </p:xfrm>
            <a:graphic>
              <a:graphicData uri="http://schemas.openxmlformats.org/presentationml/2006/ole">
                <p:oleObj spid="_x0000_s6191" name="Clip" r:id="rId3" imgW="1307263" imgH="1084139" progId="">
                  <p:embed/>
                </p:oleObj>
              </a:graphicData>
            </a:graphic>
          </p:graphicFrame>
          <p:graphicFrame>
            <p:nvGraphicFramePr>
              <p:cNvPr id="6147" name="Object 9"/>
              <p:cNvGraphicFramePr>
                <a:graphicFrameLocks noChangeAspect="1"/>
              </p:cNvGraphicFramePr>
              <p:nvPr/>
            </p:nvGraphicFramePr>
            <p:xfrm>
              <a:off x="3878" y="338"/>
              <a:ext cx="201" cy="144"/>
            </p:xfrm>
            <a:graphic>
              <a:graphicData uri="http://schemas.openxmlformats.org/presentationml/2006/ole">
                <p:oleObj spid="_x0000_s6192" name="Clip" r:id="rId4" imgW="681706" imgH="480401" progId="">
                  <p:embed/>
                </p:oleObj>
              </a:graphicData>
            </a:graphic>
          </p:graphicFrame>
          <p:sp>
            <p:nvSpPr>
              <p:cNvPr id="6387" name="Line 10"/>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6169" name="Group 11"/>
            <p:cNvGrpSpPr>
              <a:grpSpLocks/>
            </p:cNvGrpSpPr>
            <p:nvPr/>
          </p:nvGrpSpPr>
          <p:grpSpPr bwMode="auto">
            <a:xfrm>
              <a:off x="5354638" y="2449513"/>
              <a:ext cx="733425" cy="319087"/>
              <a:chOff x="3552" y="246"/>
              <a:chExt cx="527" cy="248"/>
            </a:xfrm>
          </p:grpSpPr>
          <p:graphicFrame>
            <p:nvGraphicFramePr>
              <p:cNvPr id="6148" name="Object 12"/>
              <p:cNvGraphicFramePr>
                <a:graphicFrameLocks noChangeAspect="1"/>
              </p:cNvGraphicFramePr>
              <p:nvPr/>
            </p:nvGraphicFramePr>
            <p:xfrm>
              <a:off x="3552" y="246"/>
              <a:ext cx="299" cy="248"/>
            </p:xfrm>
            <a:graphic>
              <a:graphicData uri="http://schemas.openxmlformats.org/presentationml/2006/ole">
                <p:oleObj spid="_x0000_s6193" name="Clip" r:id="rId5" imgW="1307263" imgH="1084139" progId="">
                  <p:embed/>
                </p:oleObj>
              </a:graphicData>
            </a:graphic>
          </p:graphicFrame>
          <p:graphicFrame>
            <p:nvGraphicFramePr>
              <p:cNvPr id="6149" name="Object 13"/>
              <p:cNvGraphicFramePr>
                <a:graphicFrameLocks noChangeAspect="1"/>
              </p:cNvGraphicFramePr>
              <p:nvPr/>
            </p:nvGraphicFramePr>
            <p:xfrm>
              <a:off x="3878" y="338"/>
              <a:ext cx="201" cy="144"/>
            </p:xfrm>
            <a:graphic>
              <a:graphicData uri="http://schemas.openxmlformats.org/presentationml/2006/ole">
                <p:oleObj spid="_x0000_s6194" name="Clip" r:id="rId6" imgW="681706" imgH="480401" progId="">
                  <p:embed/>
                </p:oleObj>
              </a:graphicData>
            </a:graphic>
          </p:graphicFrame>
          <p:sp>
            <p:nvSpPr>
              <p:cNvPr id="6386" name="Line 14"/>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6170" name="Group 15"/>
            <p:cNvGrpSpPr>
              <a:grpSpLocks/>
            </p:cNvGrpSpPr>
            <p:nvPr/>
          </p:nvGrpSpPr>
          <p:grpSpPr bwMode="auto">
            <a:xfrm>
              <a:off x="5730875" y="2236788"/>
              <a:ext cx="69850" cy="214312"/>
              <a:chOff x="3842" y="406"/>
              <a:chExt cx="51" cy="167"/>
            </a:xfrm>
          </p:grpSpPr>
          <p:sp>
            <p:nvSpPr>
              <p:cNvPr id="6383" name="Oval 16"/>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6384" name="Oval 17"/>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6385" name="Oval 18"/>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6171" name="Group 19"/>
            <p:cNvGrpSpPr>
              <a:grpSpLocks/>
            </p:cNvGrpSpPr>
            <p:nvPr/>
          </p:nvGrpSpPr>
          <p:grpSpPr bwMode="auto">
            <a:xfrm>
              <a:off x="6221413" y="2743200"/>
              <a:ext cx="209550" cy="395288"/>
              <a:chOff x="4180" y="783"/>
              <a:chExt cx="150" cy="307"/>
            </a:xfrm>
          </p:grpSpPr>
          <p:sp>
            <p:nvSpPr>
              <p:cNvPr id="6375" name="AutoShape 2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76" name="Rectangle 2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77" name="Rectangle 2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78" name="AutoShape 2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79" name="Line 2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80" name="Line 2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81" name="Rectangle 2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82" name="Rectangle 2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172" name="Group 28"/>
            <p:cNvGrpSpPr>
              <a:grpSpLocks/>
            </p:cNvGrpSpPr>
            <p:nvPr/>
          </p:nvGrpSpPr>
          <p:grpSpPr bwMode="auto">
            <a:xfrm rot="-5400000">
              <a:off x="6513513" y="2817813"/>
              <a:ext cx="80962" cy="233362"/>
              <a:chOff x="3842" y="406"/>
              <a:chExt cx="51" cy="167"/>
            </a:xfrm>
          </p:grpSpPr>
          <p:sp>
            <p:nvSpPr>
              <p:cNvPr id="6372" name="Oval 29"/>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6373" name="Oval 30"/>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6374" name="Oval 31"/>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6173" name="Line 32"/>
            <p:cNvSpPr>
              <a:spLocks noChangeShapeType="1"/>
            </p:cNvSpPr>
            <p:nvPr/>
          </p:nvSpPr>
          <p:spPr bwMode="auto">
            <a:xfrm>
              <a:off x="6337300" y="2647950"/>
              <a:ext cx="495300" cy="1588"/>
            </a:xfrm>
            <a:prstGeom prst="line">
              <a:avLst/>
            </a:prstGeom>
            <a:noFill/>
            <a:ln w="12700">
              <a:solidFill>
                <a:schemeClr val="tx1"/>
              </a:solidFill>
              <a:round/>
              <a:headEnd/>
              <a:tailEnd/>
            </a:ln>
          </p:spPr>
          <p:txBody>
            <a:bodyPr wrap="none" anchor="ctr"/>
            <a:lstStyle/>
            <a:p>
              <a:endParaRPr lang="he-IL"/>
            </a:p>
          </p:txBody>
        </p:sp>
        <p:sp>
          <p:nvSpPr>
            <p:cNvPr id="6174" name="Line 33"/>
            <p:cNvSpPr>
              <a:spLocks noChangeShapeType="1"/>
            </p:cNvSpPr>
            <p:nvPr/>
          </p:nvSpPr>
          <p:spPr bwMode="auto">
            <a:xfrm>
              <a:off x="6340475" y="2644775"/>
              <a:ext cx="1588" cy="95250"/>
            </a:xfrm>
            <a:prstGeom prst="line">
              <a:avLst/>
            </a:prstGeom>
            <a:noFill/>
            <a:ln w="12700">
              <a:solidFill>
                <a:schemeClr val="tx1"/>
              </a:solidFill>
              <a:round/>
              <a:headEnd/>
              <a:tailEnd/>
            </a:ln>
          </p:spPr>
          <p:txBody>
            <a:bodyPr wrap="none" anchor="ctr"/>
            <a:lstStyle/>
            <a:p>
              <a:endParaRPr lang="he-IL"/>
            </a:p>
          </p:txBody>
        </p:sp>
        <p:sp>
          <p:nvSpPr>
            <p:cNvPr id="6175" name="Line 34"/>
            <p:cNvSpPr>
              <a:spLocks noChangeShapeType="1"/>
            </p:cNvSpPr>
            <p:nvPr/>
          </p:nvSpPr>
          <p:spPr bwMode="auto">
            <a:xfrm>
              <a:off x="6835775" y="2643188"/>
              <a:ext cx="1588" cy="82550"/>
            </a:xfrm>
            <a:prstGeom prst="line">
              <a:avLst/>
            </a:prstGeom>
            <a:noFill/>
            <a:ln w="12700">
              <a:solidFill>
                <a:schemeClr val="tx1"/>
              </a:solidFill>
              <a:round/>
              <a:headEnd/>
              <a:tailEnd/>
            </a:ln>
          </p:spPr>
          <p:txBody>
            <a:bodyPr wrap="none" anchor="ctr"/>
            <a:lstStyle/>
            <a:p>
              <a:endParaRPr lang="he-IL"/>
            </a:p>
          </p:txBody>
        </p:sp>
        <p:sp>
          <p:nvSpPr>
            <p:cNvPr id="6176" name="Line 35"/>
            <p:cNvSpPr>
              <a:spLocks noChangeShapeType="1"/>
            </p:cNvSpPr>
            <p:nvPr/>
          </p:nvSpPr>
          <p:spPr bwMode="auto">
            <a:xfrm>
              <a:off x="6037263" y="2108200"/>
              <a:ext cx="288925" cy="265113"/>
            </a:xfrm>
            <a:prstGeom prst="line">
              <a:avLst/>
            </a:prstGeom>
            <a:noFill/>
            <a:ln w="12700">
              <a:solidFill>
                <a:schemeClr val="tx1"/>
              </a:solidFill>
              <a:round/>
              <a:headEnd/>
              <a:tailEnd/>
            </a:ln>
          </p:spPr>
          <p:txBody>
            <a:bodyPr wrap="none" anchor="ctr"/>
            <a:lstStyle/>
            <a:p>
              <a:endParaRPr lang="he-IL"/>
            </a:p>
          </p:txBody>
        </p:sp>
        <p:sp>
          <p:nvSpPr>
            <p:cNvPr id="6177" name="Line 36"/>
            <p:cNvSpPr>
              <a:spLocks noChangeShapeType="1"/>
            </p:cNvSpPr>
            <p:nvPr/>
          </p:nvSpPr>
          <p:spPr bwMode="auto">
            <a:xfrm flipV="1">
              <a:off x="6049963" y="2393950"/>
              <a:ext cx="276225" cy="330200"/>
            </a:xfrm>
            <a:prstGeom prst="line">
              <a:avLst/>
            </a:prstGeom>
            <a:noFill/>
            <a:ln w="12700">
              <a:solidFill>
                <a:schemeClr val="tx1"/>
              </a:solidFill>
              <a:round/>
              <a:headEnd/>
              <a:tailEnd/>
            </a:ln>
          </p:spPr>
          <p:txBody>
            <a:bodyPr wrap="none" anchor="ctr"/>
            <a:lstStyle/>
            <a:p>
              <a:endParaRPr lang="he-IL"/>
            </a:p>
          </p:txBody>
        </p:sp>
        <p:sp>
          <p:nvSpPr>
            <p:cNvPr id="6178" name="Line 37"/>
            <p:cNvSpPr>
              <a:spLocks noChangeShapeType="1"/>
            </p:cNvSpPr>
            <p:nvPr/>
          </p:nvSpPr>
          <p:spPr bwMode="auto">
            <a:xfrm flipV="1">
              <a:off x="6577013" y="2479675"/>
              <a:ext cx="1587" cy="163513"/>
            </a:xfrm>
            <a:prstGeom prst="line">
              <a:avLst/>
            </a:prstGeom>
            <a:noFill/>
            <a:ln w="12700">
              <a:solidFill>
                <a:schemeClr val="tx1"/>
              </a:solidFill>
              <a:round/>
              <a:headEnd/>
              <a:tailEnd/>
            </a:ln>
          </p:spPr>
          <p:txBody>
            <a:bodyPr wrap="none" anchor="ctr"/>
            <a:lstStyle/>
            <a:p>
              <a:endParaRPr lang="he-IL"/>
            </a:p>
          </p:txBody>
        </p:sp>
        <p:grpSp>
          <p:nvGrpSpPr>
            <p:cNvPr id="6179" name="Group 38"/>
            <p:cNvGrpSpPr>
              <a:grpSpLocks/>
            </p:cNvGrpSpPr>
            <p:nvPr/>
          </p:nvGrpSpPr>
          <p:grpSpPr bwMode="auto">
            <a:xfrm>
              <a:off x="6696075" y="2717800"/>
              <a:ext cx="209550" cy="395288"/>
              <a:chOff x="4180" y="783"/>
              <a:chExt cx="150" cy="307"/>
            </a:xfrm>
          </p:grpSpPr>
          <p:sp>
            <p:nvSpPr>
              <p:cNvPr id="6364" name="AutoShape 3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65" name="Rectangle 4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66"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67"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68" name="Line 4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69" name="Line 4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70"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71" name="Rectangle 4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180" name="Group 47"/>
            <p:cNvGrpSpPr>
              <a:grpSpLocks/>
            </p:cNvGrpSpPr>
            <p:nvPr/>
          </p:nvGrpSpPr>
          <p:grpSpPr bwMode="auto">
            <a:xfrm>
              <a:off x="5764213" y="3352800"/>
              <a:ext cx="479425" cy="925513"/>
              <a:chOff x="3314" y="1248"/>
              <a:chExt cx="344" cy="694"/>
            </a:xfrm>
          </p:grpSpPr>
          <p:graphicFrame>
            <p:nvGraphicFramePr>
              <p:cNvPr id="6150" name="Object 48"/>
              <p:cNvGraphicFramePr>
                <a:graphicFrameLocks noChangeAspect="1"/>
              </p:cNvGraphicFramePr>
              <p:nvPr/>
            </p:nvGraphicFramePr>
            <p:xfrm>
              <a:off x="3314" y="1248"/>
              <a:ext cx="299" cy="248"/>
            </p:xfrm>
            <a:graphic>
              <a:graphicData uri="http://schemas.openxmlformats.org/presentationml/2006/ole">
                <p:oleObj spid="_x0000_s6195" name="Clip" r:id="rId7" imgW="1307263" imgH="1084139" progId="">
                  <p:embed/>
                </p:oleObj>
              </a:graphicData>
            </a:graphic>
          </p:graphicFrame>
          <p:sp>
            <p:nvSpPr>
              <p:cNvPr id="6357" name="Line 49"/>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6151" name="Object 50"/>
              <p:cNvGraphicFramePr>
                <a:graphicFrameLocks noChangeAspect="1"/>
              </p:cNvGraphicFramePr>
              <p:nvPr/>
            </p:nvGraphicFramePr>
            <p:xfrm>
              <a:off x="3314" y="1694"/>
              <a:ext cx="299" cy="248"/>
            </p:xfrm>
            <a:graphic>
              <a:graphicData uri="http://schemas.openxmlformats.org/presentationml/2006/ole">
                <p:oleObj spid="_x0000_s6196" name="Clip" r:id="rId8" imgW="1307263" imgH="1084139" progId="">
                  <p:embed/>
                </p:oleObj>
              </a:graphicData>
            </a:graphic>
          </p:graphicFrame>
          <p:sp>
            <p:nvSpPr>
              <p:cNvPr id="6358" name="Line 51"/>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6359" name="Group 52"/>
              <p:cNvGrpSpPr>
                <a:grpSpLocks/>
              </p:cNvGrpSpPr>
              <p:nvPr/>
            </p:nvGrpSpPr>
            <p:grpSpPr bwMode="auto">
              <a:xfrm>
                <a:off x="3404" y="1504"/>
                <a:ext cx="51" cy="167"/>
                <a:chOff x="3842" y="406"/>
                <a:chExt cx="51" cy="167"/>
              </a:xfrm>
            </p:grpSpPr>
            <p:sp>
              <p:nvSpPr>
                <p:cNvPr id="6361" name="Oval 53"/>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6362" name="Oval 54"/>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6363" name="Oval 55"/>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6360" name="Line 56"/>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6152" name="Object 57"/>
            <p:cNvGraphicFramePr>
              <a:graphicFrameLocks noChangeAspect="1"/>
            </p:cNvGraphicFramePr>
            <p:nvPr/>
          </p:nvGraphicFramePr>
          <p:xfrm>
            <a:off x="6451600" y="4191000"/>
            <a:ext cx="417513" cy="331788"/>
          </p:xfrm>
          <a:graphic>
            <a:graphicData uri="http://schemas.openxmlformats.org/presentationml/2006/ole">
              <p:oleObj spid="_x0000_s6197" name="Clip" r:id="rId9" imgW="1307263" imgH="1084139" progId="">
                <p:embed/>
              </p:oleObj>
            </a:graphicData>
          </a:graphic>
        </p:graphicFrame>
        <p:graphicFrame>
          <p:nvGraphicFramePr>
            <p:cNvPr id="6153" name="Object 58"/>
            <p:cNvGraphicFramePr>
              <a:graphicFrameLocks noChangeAspect="1"/>
            </p:cNvGraphicFramePr>
            <p:nvPr/>
          </p:nvGraphicFramePr>
          <p:xfrm>
            <a:off x="5992813" y="4335463"/>
            <a:ext cx="415925" cy="330200"/>
          </p:xfrm>
          <a:graphic>
            <a:graphicData uri="http://schemas.openxmlformats.org/presentationml/2006/ole">
              <p:oleObj spid="_x0000_s6198" name="Clip" r:id="rId10" imgW="1307263" imgH="1084139" progId="">
                <p:embed/>
              </p:oleObj>
            </a:graphicData>
          </a:graphic>
        </p:graphicFrame>
        <p:sp>
          <p:nvSpPr>
            <p:cNvPr id="6181" name="Oval 59"/>
            <p:cNvSpPr>
              <a:spLocks noChangeArrowheads="1"/>
            </p:cNvSpPr>
            <p:nvPr/>
          </p:nvSpPr>
          <p:spPr bwMode="auto">
            <a:xfrm rot="-5400000">
              <a:off x="6409532" y="4439444"/>
              <a:ext cx="63500" cy="65087"/>
            </a:xfrm>
            <a:prstGeom prst="ellipse">
              <a:avLst/>
            </a:prstGeom>
            <a:solidFill>
              <a:schemeClr val="accent2"/>
            </a:solidFill>
            <a:ln w="9525">
              <a:noFill/>
              <a:round/>
              <a:headEnd/>
              <a:tailEnd/>
            </a:ln>
          </p:spPr>
          <p:txBody>
            <a:bodyPr wrap="none" anchor="ctr"/>
            <a:lstStyle/>
            <a:p>
              <a:endParaRPr lang="he-IL"/>
            </a:p>
          </p:txBody>
        </p:sp>
        <p:sp>
          <p:nvSpPr>
            <p:cNvPr id="6182" name="Oval 60"/>
            <p:cNvSpPr>
              <a:spLocks noChangeArrowheads="1"/>
            </p:cNvSpPr>
            <p:nvPr/>
          </p:nvSpPr>
          <p:spPr bwMode="auto">
            <a:xfrm rot="-5400000">
              <a:off x="6494463" y="4437062"/>
              <a:ext cx="63500" cy="66675"/>
            </a:xfrm>
            <a:prstGeom prst="ellipse">
              <a:avLst/>
            </a:prstGeom>
            <a:solidFill>
              <a:schemeClr val="accent2"/>
            </a:solidFill>
            <a:ln w="9525">
              <a:noFill/>
              <a:round/>
              <a:headEnd/>
              <a:tailEnd/>
            </a:ln>
          </p:spPr>
          <p:txBody>
            <a:bodyPr wrap="none" anchor="ctr"/>
            <a:lstStyle/>
            <a:p>
              <a:endParaRPr lang="he-IL"/>
            </a:p>
          </p:txBody>
        </p:sp>
        <p:sp>
          <p:nvSpPr>
            <p:cNvPr id="6183" name="Oval 61"/>
            <p:cNvSpPr>
              <a:spLocks noChangeArrowheads="1"/>
            </p:cNvSpPr>
            <p:nvPr/>
          </p:nvSpPr>
          <p:spPr bwMode="auto">
            <a:xfrm rot="-5400000">
              <a:off x="6572251" y="4441825"/>
              <a:ext cx="61912" cy="65087"/>
            </a:xfrm>
            <a:prstGeom prst="ellipse">
              <a:avLst/>
            </a:prstGeom>
            <a:solidFill>
              <a:schemeClr val="accent2"/>
            </a:solidFill>
            <a:ln w="9525">
              <a:noFill/>
              <a:round/>
              <a:headEnd/>
              <a:tailEnd/>
            </a:ln>
          </p:spPr>
          <p:txBody>
            <a:bodyPr wrap="none" anchor="ctr"/>
            <a:lstStyle/>
            <a:p>
              <a:endParaRPr lang="he-IL"/>
            </a:p>
          </p:txBody>
        </p:sp>
        <p:sp>
          <p:nvSpPr>
            <p:cNvPr id="6184" name="Line 62"/>
            <p:cNvSpPr>
              <a:spLocks noChangeShapeType="1"/>
            </p:cNvSpPr>
            <p:nvPr/>
          </p:nvSpPr>
          <p:spPr bwMode="auto">
            <a:xfrm rot="-5400000">
              <a:off x="6832600" y="4321176"/>
              <a:ext cx="60325" cy="0"/>
            </a:xfrm>
            <a:prstGeom prst="line">
              <a:avLst/>
            </a:prstGeom>
            <a:noFill/>
            <a:ln w="19050">
              <a:solidFill>
                <a:schemeClr val="tx1"/>
              </a:solidFill>
              <a:round/>
              <a:headEnd/>
              <a:tailEnd/>
            </a:ln>
          </p:spPr>
          <p:txBody>
            <a:bodyPr wrap="none" anchor="ctr"/>
            <a:lstStyle/>
            <a:p>
              <a:endParaRPr lang="he-IL"/>
            </a:p>
          </p:txBody>
        </p:sp>
        <p:sp>
          <p:nvSpPr>
            <p:cNvPr id="6185" name="Line 63"/>
            <p:cNvSpPr>
              <a:spLocks noChangeShapeType="1"/>
            </p:cNvSpPr>
            <p:nvPr/>
          </p:nvSpPr>
          <p:spPr bwMode="auto">
            <a:xfrm rot="5400000" flipH="1">
              <a:off x="6205538" y="4313238"/>
              <a:ext cx="63500" cy="0"/>
            </a:xfrm>
            <a:prstGeom prst="line">
              <a:avLst/>
            </a:prstGeom>
            <a:noFill/>
            <a:ln w="19050">
              <a:solidFill>
                <a:schemeClr val="tx1"/>
              </a:solidFill>
              <a:round/>
              <a:headEnd/>
              <a:tailEnd/>
            </a:ln>
          </p:spPr>
          <p:txBody>
            <a:bodyPr wrap="none" anchor="ctr"/>
            <a:lstStyle/>
            <a:p>
              <a:endParaRPr lang="he-IL"/>
            </a:p>
          </p:txBody>
        </p:sp>
        <p:sp>
          <p:nvSpPr>
            <p:cNvPr id="6186" name="Line 64"/>
            <p:cNvSpPr>
              <a:spLocks noChangeShapeType="1"/>
            </p:cNvSpPr>
            <p:nvPr/>
          </p:nvSpPr>
          <p:spPr bwMode="auto">
            <a:xfrm rot="16200000" flipV="1">
              <a:off x="6553201" y="3975100"/>
              <a:ext cx="0" cy="625475"/>
            </a:xfrm>
            <a:prstGeom prst="line">
              <a:avLst/>
            </a:prstGeom>
            <a:noFill/>
            <a:ln w="12700">
              <a:solidFill>
                <a:schemeClr val="tx1"/>
              </a:solidFill>
              <a:round/>
              <a:headEnd/>
              <a:tailEnd/>
            </a:ln>
          </p:spPr>
          <p:txBody>
            <a:bodyPr wrap="none" anchor="ctr"/>
            <a:lstStyle/>
            <a:p>
              <a:endParaRPr lang="he-IL"/>
            </a:p>
          </p:txBody>
        </p:sp>
        <p:sp>
          <p:nvSpPr>
            <p:cNvPr id="6187" name="Line 65"/>
            <p:cNvSpPr>
              <a:spLocks noChangeShapeType="1"/>
            </p:cNvSpPr>
            <p:nvPr/>
          </p:nvSpPr>
          <p:spPr bwMode="auto">
            <a:xfrm flipV="1">
              <a:off x="6218238" y="3913188"/>
              <a:ext cx="93662" cy="3175"/>
            </a:xfrm>
            <a:prstGeom prst="line">
              <a:avLst/>
            </a:prstGeom>
            <a:noFill/>
            <a:ln w="12700">
              <a:solidFill>
                <a:schemeClr val="tx1"/>
              </a:solidFill>
              <a:round/>
              <a:headEnd/>
              <a:tailEnd/>
            </a:ln>
          </p:spPr>
          <p:txBody>
            <a:bodyPr wrap="none" anchor="ctr"/>
            <a:lstStyle/>
            <a:p>
              <a:endParaRPr lang="he-IL"/>
            </a:p>
          </p:txBody>
        </p:sp>
        <p:sp>
          <p:nvSpPr>
            <p:cNvPr id="6188" name="Line 66"/>
            <p:cNvSpPr>
              <a:spLocks noChangeShapeType="1"/>
            </p:cNvSpPr>
            <p:nvPr/>
          </p:nvSpPr>
          <p:spPr bwMode="auto">
            <a:xfrm>
              <a:off x="6819900" y="3959225"/>
              <a:ext cx="303213" cy="385763"/>
            </a:xfrm>
            <a:prstGeom prst="line">
              <a:avLst/>
            </a:prstGeom>
            <a:noFill/>
            <a:ln w="12700">
              <a:solidFill>
                <a:schemeClr val="tx1"/>
              </a:solidFill>
              <a:round/>
              <a:headEnd/>
              <a:tailEnd/>
            </a:ln>
          </p:spPr>
          <p:txBody>
            <a:bodyPr wrap="none" anchor="ctr"/>
            <a:lstStyle/>
            <a:p>
              <a:endParaRPr lang="he-IL"/>
            </a:p>
          </p:txBody>
        </p:sp>
        <p:sp>
          <p:nvSpPr>
            <p:cNvPr id="6189" name="Line 67"/>
            <p:cNvSpPr>
              <a:spLocks noChangeShapeType="1"/>
            </p:cNvSpPr>
            <p:nvPr/>
          </p:nvSpPr>
          <p:spPr bwMode="auto">
            <a:xfrm flipH="1">
              <a:off x="7615238" y="3956050"/>
              <a:ext cx="279400" cy="392113"/>
            </a:xfrm>
            <a:prstGeom prst="line">
              <a:avLst/>
            </a:prstGeom>
            <a:noFill/>
            <a:ln w="12700">
              <a:solidFill>
                <a:schemeClr val="tx1"/>
              </a:solidFill>
              <a:round/>
              <a:headEnd/>
              <a:tailEnd/>
            </a:ln>
          </p:spPr>
          <p:txBody>
            <a:bodyPr wrap="none" anchor="ctr"/>
            <a:lstStyle/>
            <a:p>
              <a:endParaRPr lang="he-IL"/>
            </a:p>
          </p:txBody>
        </p:sp>
        <p:graphicFrame>
          <p:nvGraphicFramePr>
            <p:cNvPr id="6154" name="Object 68"/>
            <p:cNvGraphicFramePr>
              <a:graphicFrameLocks noChangeAspect="1"/>
            </p:cNvGraphicFramePr>
            <p:nvPr/>
          </p:nvGraphicFramePr>
          <p:xfrm>
            <a:off x="7793038" y="3508375"/>
            <a:ext cx="203200" cy="241300"/>
          </p:xfrm>
          <a:graphic>
            <a:graphicData uri="http://schemas.openxmlformats.org/presentationml/2006/ole">
              <p:oleObj spid="_x0000_s6199" name="Clip" r:id="rId11" imgW="982811" imgH="1208363" progId="">
                <p:embed/>
              </p:oleObj>
            </a:graphicData>
          </a:graphic>
        </p:graphicFrame>
        <p:graphicFrame>
          <p:nvGraphicFramePr>
            <p:cNvPr id="6155" name="Object 69"/>
            <p:cNvGraphicFramePr>
              <a:graphicFrameLocks noChangeAspect="1"/>
            </p:cNvGraphicFramePr>
            <p:nvPr/>
          </p:nvGraphicFramePr>
          <p:xfrm>
            <a:off x="6456363" y="3589338"/>
            <a:ext cx="203200" cy="239712"/>
          </p:xfrm>
          <a:graphic>
            <a:graphicData uri="http://schemas.openxmlformats.org/presentationml/2006/ole">
              <p:oleObj spid="_x0000_s6200" name="Clip" r:id="rId12" imgW="982811" imgH="1208363" progId="">
                <p:embed/>
              </p:oleObj>
            </a:graphicData>
          </a:graphic>
        </p:graphicFrame>
        <p:sp>
          <p:nvSpPr>
            <p:cNvPr id="6190" name="Freeform 70"/>
            <p:cNvSpPr>
              <a:spLocks/>
            </p:cNvSpPr>
            <p:nvPr/>
          </p:nvSpPr>
          <p:spPr bwMode="auto">
            <a:xfrm>
              <a:off x="6537325" y="3363913"/>
              <a:ext cx="1354138"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6191" name="Group 71"/>
            <p:cNvGrpSpPr>
              <a:grpSpLocks/>
            </p:cNvGrpSpPr>
            <p:nvPr/>
          </p:nvGrpSpPr>
          <p:grpSpPr bwMode="auto">
            <a:xfrm>
              <a:off x="6804025" y="4786313"/>
              <a:ext cx="406400" cy="427037"/>
              <a:chOff x="2870" y="1518"/>
              <a:chExt cx="292" cy="320"/>
            </a:xfrm>
          </p:grpSpPr>
          <p:graphicFrame>
            <p:nvGraphicFramePr>
              <p:cNvPr id="6156" name="Object 72"/>
              <p:cNvGraphicFramePr>
                <a:graphicFrameLocks noChangeAspect="1"/>
              </p:cNvGraphicFramePr>
              <p:nvPr/>
            </p:nvGraphicFramePr>
            <p:xfrm>
              <a:off x="2870" y="1518"/>
              <a:ext cx="272" cy="282"/>
            </p:xfrm>
            <a:graphic>
              <a:graphicData uri="http://schemas.openxmlformats.org/presentationml/2006/ole">
                <p:oleObj spid="_x0000_s6201" name="Clip" r:id="rId13" imgW="826829" imgH="840406" progId="">
                  <p:embed/>
                </p:oleObj>
              </a:graphicData>
            </a:graphic>
          </p:graphicFrame>
          <p:graphicFrame>
            <p:nvGraphicFramePr>
              <p:cNvPr id="6157" name="Object 73"/>
              <p:cNvGraphicFramePr>
                <a:graphicFrameLocks noChangeAspect="1"/>
              </p:cNvGraphicFramePr>
              <p:nvPr/>
            </p:nvGraphicFramePr>
            <p:xfrm>
              <a:off x="2913" y="1602"/>
              <a:ext cx="249" cy="236"/>
            </p:xfrm>
            <a:graphic>
              <a:graphicData uri="http://schemas.openxmlformats.org/presentationml/2006/ole">
                <p:oleObj spid="_x0000_s6202" name="Clip" r:id="rId14" imgW="1268295" imgH="1199426" progId="">
                  <p:embed/>
                </p:oleObj>
              </a:graphicData>
            </a:graphic>
          </p:graphicFrame>
        </p:grpSp>
        <p:grpSp>
          <p:nvGrpSpPr>
            <p:cNvPr id="6192" name="Group 74"/>
            <p:cNvGrpSpPr>
              <a:grpSpLocks/>
            </p:cNvGrpSpPr>
            <p:nvPr/>
          </p:nvGrpSpPr>
          <p:grpSpPr bwMode="auto">
            <a:xfrm>
              <a:off x="7581900" y="4818063"/>
              <a:ext cx="406400" cy="427037"/>
              <a:chOff x="2870" y="1518"/>
              <a:chExt cx="292" cy="320"/>
            </a:xfrm>
          </p:grpSpPr>
          <p:graphicFrame>
            <p:nvGraphicFramePr>
              <p:cNvPr id="6158" name="Object 75"/>
              <p:cNvGraphicFramePr>
                <a:graphicFrameLocks noChangeAspect="1"/>
              </p:cNvGraphicFramePr>
              <p:nvPr/>
            </p:nvGraphicFramePr>
            <p:xfrm>
              <a:off x="2870" y="1518"/>
              <a:ext cx="272" cy="282"/>
            </p:xfrm>
            <a:graphic>
              <a:graphicData uri="http://schemas.openxmlformats.org/presentationml/2006/ole">
                <p:oleObj spid="_x0000_s6203" name="Clip" r:id="rId15" imgW="826829" imgH="840406" progId="">
                  <p:embed/>
                </p:oleObj>
              </a:graphicData>
            </a:graphic>
          </p:graphicFrame>
          <p:graphicFrame>
            <p:nvGraphicFramePr>
              <p:cNvPr id="6159" name="Object 76"/>
              <p:cNvGraphicFramePr>
                <a:graphicFrameLocks noChangeAspect="1"/>
              </p:cNvGraphicFramePr>
              <p:nvPr/>
            </p:nvGraphicFramePr>
            <p:xfrm>
              <a:off x="2913" y="1602"/>
              <a:ext cx="249" cy="236"/>
            </p:xfrm>
            <a:graphic>
              <a:graphicData uri="http://schemas.openxmlformats.org/presentationml/2006/ole">
                <p:oleObj spid="_x0000_s6204" name="Clip" r:id="rId16" imgW="1268295" imgH="1199426" progId="">
                  <p:embed/>
                </p:oleObj>
              </a:graphicData>
            </a:graphic>
          </p:graphicFrame>
        </p:grpSp>
        <p:grpSp>
          <p:nvGrpSpPr>
            <p:cNvPr id="6193" name="Group 77"/>
            <p:cNvGrpSpPr>
              <a:grpSpLocks/>
            </p:cNvGrpSpPr>
            <p:nvPr/>
          </p:nvGrpSpPr>
          <p:grpSpPr bwMode="auto">
            <a:xfrm>
              <a:off x="7167563" y="4533900"/>
              <a:ext cx="379412" cy="376238"/>
              <a:chOff x="4733" y="2082"/>
              <a:chExt cx="272" cy="282"/>
            </a:xfrm>
          </p:grpSpPr>
          <p:graphicFrame>
            <p:nvGraphicFramePr>
              <p:cNvPr id="6160" name="Object 78"/>
              <p:cNvGraphicFramePr>
                <a:graphicFrameLocks noChangeAspect="1"/>
              </p:cNvGraphicFramePr>
              <p:nvPr/>
            </p:nvGraphicFramePr>
            <p:xfrm>
              <a:off x="4733" y="2082"/>
              <a:ext cx="272" cy="282"/>
            </p:xfrm>
            <a:graphic>
              <a:graphicData uri="http://schemas.openxmlformats.org/presentationml/2006/ole">
                <p:oleObj spid="_x0000_s6205" name="Clip" r:id="rId17" imgW="826829" imgH="840406" progId="">
                  <p:embed/>
                </p:oleObj>
              </a:graphicData>
            </a:graphic>
          </p:graphicFrame>
          <p:sp>
            <p:nvSpPr>
              <p:cNvPr id="6356"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6194" name="Line 80"/>
            <p:cNvSpPr>
              <a:spLocks noChangeShapeType="1"/>
            </p:cNvSpPr>
            <p:nvPr/>
          </p:nvSpPr>
          <p:spPr bwMode="auto">
            <a:xfrm>
              <a:off x="7473950" y="4437063"/>
              <a:ext cx="0" cy="228600"/>
            </a:xfrm>
            <a:prstGeom prst="line">
              <a:avLst/>
            </a:prstGeom>
            <a:noFill/>
            <a:ln w="12700">
              <a:solidFill>
                <a:schemeClr val="tx1"/>
              </a:solidFill>
              <a:round/>
              <a:headEnd/>
              <a:tailEnd/>
            </a:ln>
          </p:spPr>
          <p:txBody>
            <a:bodyPr wrap="none" anchor="ctr"/>
            <a:lstStyle/>
            <a:p>
              <a:endParaRPr lang="he-IL"/>
            </a:p>
          </p:txBody>
        </p:sp>
        <p:grpSp>
          <p:nvGrpSpPr>
            <p:cNvPr id="6195" name="Group 81"/>
            <p:cNvGrpSpPr>
              <a:grpSpLocks/>
            </p:cNvGrpSpPr>
            <p:nvPr/>
          </p:nvGrpSpPr>
          <p:grpSpPr bwMode="auto">
            <a:xfrm>
              <a:off x="8194675" y="3860800"/>
              <a:ext cx="207963" cy="409575"/>
              <a:chOff x="4180" y="783"/>
              <a:chExt cx="150" cy="307"/>
            </a:xfrm>
          </p:grpSpPr>
          <p:sp>
            <p:nvSpPr>
              <p:cNvPr id="6348"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49"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50"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51"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52"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53"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54"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55"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196" name="Group 90"/>
            <p:cNvGrpSpPr>
              <a:grpSpLocks/>
            </p:cNvGrpSpPr>
            <p:nvPr/>
          </p:nvGrpSpPr>
          <p:grpSpPr bwMode="auto">
            <a:xfrm>
              <a:off x="8181975" y="4305300"/>
              <a:ext cx="207963" cy="409575"/>
              <a:chOff x="4180" y="783"/>
              <a:chExt cx="150" cy="307"/>
            </a:xfrm>
          </p:grpSpPr>
          <p:sp>
            <p:nvSpPr>
              <p:cNvPr id="6340"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41"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42"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43"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44"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45"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46"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47"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6197" name="Line 99"/>
            <p:cNvSpPr>
              <a:spLocks noChangeShapeType="1"/>
            </p:cNvSpPr>
            <p:nvPr/>
          </p:nvSpPr>
          <p:spPr bwMode="auto">
            <a:xfrm rot="5400000" flipH="1">
              <a:off x="7808119" y="4234657"/>
              <a:ext cx="611187" cy="0"/>
            </a:xfrm>
            <a:prstGeom prst="line">
              <a:avLst/>
            </a:prstGeom>
            <a:noFill/>
            <a:ln w="12700">
              <a:solidFill>
                <a:schemeClr val="tx1"/>
              </a:solidFill>
              <a:round/>
              <a:headEnd/>
              <a:tailEnd/>
            </a:ln>
          </p:spPr>
          <p:txBody>
            <a:bodyPr wrap="none" anchor="ctr"/>
            <a:lstStyle/>
            <a:p>
              <a:endParaRPr lang="he-IL"/>
            </a:p>
          </p:txBody>
        </p:sp>
        <p:sp>
          <p:nvSpPr>
            <p:cNvPr id="6198" name="Line 100"/>
            <p:cNvSpPr>
              <a:spLocks noChangeShapeType="1"/>
            </p:cNvSpPr>
            <p:nvPr/>
          </p:nvSpPr>
          <p:spPr bwMode="auto">
            <a:xfrm rot="-5400000">
              <a:off x="8162132" y="4487069"/>
              <a:ext cx="0" cy="103187"/>
            </a:xfrm>
            <a:prstGeom prst="line">
              <a:avLst/>
            </a:prstGeom>
            <a:noFill/>
            <a:ln w="12700">
              <a:solidFill>
                <a:schemeClr val="tx1"/>
              </a:solidFill>
              <a:round/>
              <a:headEnd/>
              <a:tailEnd/>
            </a:ln>
          </p:spPr>
          <p:txBody>
            <a:bodyPr wrap="none" anchor="ctr"/>
            <a:lstStyle/>
            <a:p>
              <a:endParaRPr lang="he-IL"/>
            </a:p>
          </p:txBody>
        </p:sp>
        <p:sp>
          <p:nvSpPr>
            <p:cNvPr id="6199" name="Line 101"/>
            <p:cNvSpPr>
              <a:spLocks noChangeShapeType="1"/>
            </p:cNvSpPr>
            <p:nvPr/>
          </p:nvSpPr>
          <p:spPr bwMode="auto">
            <a:xfrm rot="-5400000">
              <a:off x="8151813" y="4017963"/>
              <a:ext cx="0" cy="88900"/>
            </a:xfrm>
            <a:prstGeom prst="line">
              <a:avLst/>
            </a:prstGeom>
            <a:noFill/>
            <a:ln w="12700">
              <a:solidFill>
                <a:schemeClr val="tx1"/>
              </a:solidFill>
              <a:round/>
              <a:headEnd/>
              <a:tailEnd/>
            </a:ln>
          </p:spPr>
          <p:txBody>
            <a:bodyPr wrap="none" anchor="ctr"/>
            <a:lstStyle/>
            <a:p>
              <a:endParaRPr lang="he-IL"/>
            </a:p>
          </p:txBody>
        </p:sp>
        <p:sp>
          <p:nvSpPr>
            <p:cNvPr id="6200" name="Line 102"/>
            <p:cNvSpPr>
              <a:spLocks noChangeShapeType="1"/>
            </p:cNvSpPr>
            <p:nvPr/>
          </p:nvSpPr>
          <p:spPr bwMode="auto">
            <a:xfrm flipV="1">
              <a:off x="6831013" y="2159000"/>
              <a:ext cx="458787" cy="207963"/>
            </a:xfrm>
            <a:prstGeom prst="line">
              <a:avLst/>
            </a:prstGeom>
            <a:noFill/>
            <a:ln w="12700">
              <a:solidFill>
                <a:schemeClr val="tx1"/>
              </a:solidFill>
              <a:round/>
              <a:headEnd/>
              <a:tailEnd/>
            </a:ln>
          </p:spPr>
          <p:txBody>
            <a:bodyPr wrap="none" anchor="ctr"/>
            <a:lstStyle/>
            <a:p>
              <a:endParaRPr lang="he-IL"/>
            </a:p>
          </p:txBody>
        </p:sp>
        <p:sp>
          <p:nvSpPr>
            <p:cNvPr id="6201" name="Line 103"/>
            <p:cNvSpPr>
              <a:spLocks noChangeShapeType="1"/>
            </p:cNvSpPr>
            <p:nvPr/>
          </p:nvSpPr>
          <p:spPr bwMode="auto">
            <a:xfrm>
              <a:off x="7766050" y="2143125"/>
              <a:ext cx="485775" cy="207963"/>
            </a:xfrm>
            <a:prstGeom prst="line">
              <a:avLst/>
            </a:prstGeom>
            <a:noFill/>
            <a:ln w="12700">
              <a:solidFill>
                <a:schemeClr val="tx1"/>
              </a:solidFill>
              <a:round/>
              <a:headEnd/>
              <a:tailEnd/>
            </a:ln>
          </p:spPr>
          <p:txBody>
            <a:bodyPr wrap="none" anchor="ctr"/>
            <a:lstStyle/>
            <a:p>
              <a:endParaRPr lang="he-IL"/>
            </a:p>
          </p:txBody>
        </p:sp>
        <p:sp>
          <p:nvSpPr>
            <p:cNvPr id="6202" name="Line 104"/>
            <p:cNvSpPr>
              <a:spLocks noChangeShapeType="1"/>
            </p:cNvSpPr>
            <p:nvPr/>
          </p:nvSpPr>
          <p:spPr bwMode="auto">
            <a:xfrm flipH="1">
              <a:off x="8285163" y="2479675"/>
              <a:ext cx="241300" cy="681038"/>
            </a:xfrm>
            <a:prstGeom prst="line">
              <a:avLst/>
            </a:prstGeom>
            <a:noFill/>
            <a:ln w="12700">
              <a:solidFill>
                <a:schemeClr val="tx1"/>
              </a:solidFill>
              <a:round/>
              <a:headEnd/>
              <a:tailEnd/>
            </a:ln>
          </p:spPr>
          <p:txBody>
            <a:bodyPr wrap="none" anchor="ctr"/>
            <a:lstStyle/>
            <a:p>
              <a:endParaRPr lang="he-IL"/>
            </a:p>
          </p:txBody>
        </p:sp>
        <p:sp>
          <p:nvSpPr>
            <p:cNvPr id="6203" name="Line 105"/>
            <p:cNvSpPr>
              <a:spLocks noChangeShapeType="1"/>
            </p:cNvSpPr>
            <p:nvPr/>
          </p:nvSpPr>
          <p:spPr bwMode="auto">
            <a:xfrm>
              <a:off x="7515225" y="2255838"/>
              <a:ext cx="0" cy="431800"/>
            </a:xfrm>
            <a:prstGeom prst="line">
              <a:avLst/>
            </a:prstGeom>
            <a:noFill/>
            <a:ln w="12700">
              <a:solidFill>
                <a:schemeClr val="tx1"/>
              </a:solidFill>
              <a:round/>
              <a:headEnd/>
              <a:tailEnd/>
            </a:ln>
          </p:spPr>
          <p:txBody>
            <a:bodyPr wrap="none" anchor="ctr"/>
            <a:lstStyle/>
            <a:p>
              <a:endParaRPr lang="he-IL"/>
            </a:p>
          </p:txBody>
        </p:sp>
        <p:sp>
          <p:nvSpPr>
            <p:cNvPr id="6204" name="Line 106"/>
            <p:cNvSpPr>
              <a:spLocks noChangeShapeType="1"/>
            </p:cNvSpPr>
            <p:nvPr/>
          </p:nvSpPr>
          <p:spPr bwMode="auto">
            <a:xfrm>
              <a:off x="7540625" y="2903538"/>
              <a:ext cx="534988" cy="368300"/>
            </a:xfrm>
            <a:prstGeom prst="line">
              <a:avLst/>
            </a:prstGeom>
            <a:noFill/>
            <a:ln w="12700">
              <a:solidFill>
                <a:schemeClr val="tx1"/>
              </a:solidFill>
              <a:round/>
              <a:headEnd/>
              <a:tailEnd/>
            </a:ln>
          </p:spPr>
          <p:txBody>
            <a:bodyPr wrap="none" anchor="ctr"/>
            <a:lstStyle/>
            <a:p>
              <a:endParaRPr lang="he-IL"/>
            </a:p>
          </p:txBody>
        </p:sp>
        <p:sp>
          <p:nvSpPr>
            <p:cNvPr id="6205" name="Line 107"/>
            <p:cNvSpPr>
              <a:spLocks noChangeShapeType="1"/>
            </p:cNvSpPr>
            <p:nvPr/>
          </p:nvSpPr>
          <p:spPr bwMode="auto">
            <a:xfrm flipH="1">
              <a:off x="8001000" y="3368675"/>
              <a:ext cx="266700" cy="360363"/>
            </a:xfrm>
            <a:prstGeom prst="line">
              <a:avLst/>
            </a:prstGeom>
            <a:noFill/>
            <a:ln w="12700">
              <a:solidFill>
                <a:schemeClr val="tx1"/>
              </a:solidFill>
              <a:round/>
              <a:headEnd/>
              <a:tailEnd/>
            </a:ln>
          </p:spPr>
          <p:txBody>
            <a:bodyPr wrap="none" anchor="ctr"/>
            <a:lstStyle/>
            <a:p>
              <a:endParaRPr lang="he-IL"/>
            </a:p>
          </p:txBody>
        </p:sp>
        <p:sp>
          <p:nvSpPr>
            <p:cNvPr id="6206" name="Line 108"/>
            <p:cNvSpPr>
              <a:spLocks noChangeShapeType="1"/>
            </p:cNvSpPr>
            <p:nvPr/>
          </p:nvSpPr>
          <p:spPr bwMode="auto">
            <a:xfrm flipH="1">
              <a:off x="7773988" y="2447925"/>
              <a:ext cx="560387" cy="384175"/>
            </a:xfrm>
            <a:prstGeom prst="line">
              <a:avLst/>
            </a:prstGeom>
            <a:noFill/>
            <a:ln w="12700">
              <a:solidFill>
                <a:schemeClr val="tx1"/>
              </a:solidFill>
              <a:round/>
              <a:headEnd/>
              <a:tailEnd/>
            </a:ln>
          </p:spPr>
          <p:txBody>
            <a:bodyPr wrap="none" anchor="ctr"/>
            <a:lstStyle/>
            <a:p>
              <a:endParaRPr lang="he-IL"/>
            </a:p>
          </p:txBody>
        </p:sp>
        <p:sp>
          <p:nvSpPr>
            <p:cNvPr id="6207" name="Line 109"/>
            <p:cNvSpPr>
              <a:spLocks noChangeShapeType="1"/>
            </p:cNvSpPr>
            <p:nvPr/>
          </p:nvSpPr>
          <p:spPr bwMode="auto">
            <a:xfrm flipH="1">
              <a:off x="7783513" y="1887538"/>
              <a:ext cx="350837" cy="255587"/>
            </a:xfrm>
            <a:prstGeom prst="line">
              <a:avLst/>
            </a:prstGeom>
            <a:noFill/>
            <a:ln w="12700">
              <a:solidFill>
                <a:schemeClr val="tx1"/>
              </a:solidFill>
              <a:round/>
              <a:headEnd/>
              <a:tailEnd/>
            </a:ln>
          </p:spPr>
          <p:txBody>
            <a:bodyPr wrap="none" anchor="ctr"/>
            <a:lstStyle/>
            <a:p>
              <a:endParaRPr lang="he-IL"/>
            </a:p>
          </p:txBody>
        </p:sp>
        <p:sp>
          <p:nvSpPr>
            <p:cNvPr id="6208" name="Line 110"/>
            <p:cNvSpPr>
              <a:spLocks noChangeShapeType="1"/>
            </p:cNvSpPr>
            <p:nvPr/>
          </p:nvSpPr>
          <p:spPr bwMode="auto">
            <a:xfrm flipH="1">
              <a:off x="8501063" y="2063750"/>
              <a:ext cx="201612" cy="176213"/>
            </a:xfrm>
            <a:prstGeom prst="line">
              <a:avLst/>
            </a:prstGeom>
            <a:noFill/>
            <a:ln w="12700">
              <a:solidFill>
                <a:schemeClr val="tx1"/>
              </a:solidFill>
              <a:round/>
              <a:headEnd/>
              <a:tailEnd/>
            </a:ln>
          </p:spPr>
          <p:txBody>
            <a:bodyPr wrap="none" anchor="ctr"/>
            <a:lstStyle/>
            <a:p>
              <a:endParaRPr lang="he-IL"/>
            </a:p>
          </p:txBody>
        </p:sp>
        <p:grpSp>
          <p:nvGrpSpPr>
            <p:cNvPr id="6209" name="Group 111"/>
            <p:cNvGrpSpPr>
              <a:grpSpLocks/>
            </p:cNvGrpSpPr>
            <p:nvPr/>
          </p:nvGrpSpPr>
          <p:grpSpPr bwMode="auto">
            <a:xfrm>
              <a:off x="6311900" y="2255838"/>
              <a:ext cx="501650" cy="233362"/>
              <a:chOff x="3600" y="219"/>
              <a:chExt cx="360" cy="175"/>
            </a:xfrm>
          </p:grpSpPr>
          <p:sp>
            <p:nvSpPr>
              <p:cNvPr id="6327"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328"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329"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330"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331"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332" name="Group 117"/>
              <p:cNvGrpSpPr>
                <a:grpSpLocks/>
              </p:cNvGrpSpPr>
              <p:nvPr/>
            </p:nvGrpSpPr>
            <p:grpSpPr bwMode="auto">
              <a:xfrm>
                <a:off x="3686" y="244"/>
                <a:ext cx="177" cy="66"/>
                <a:chOff x="2848" y="848"/>
                <a:chExt cx="140" cy="98"/>
              </a:xfrm>
            </p:grpSpPr>
            <p:sp>
              <p:nvSpPr>
                <p:cNvPr id="6337"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38"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39"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333" name="Group 121"/>
              <p:cNvGrpSpPr>
                <a:grpSpLocks/>
              </p:cNvGrpSpPr>
              <p:nvPr/>
            </p:nvGrpSpPr>
            <p:grpSpPr bwMode="auto">
              <a:xfrm flipV="1">
                <a:off x="3686" y="243"/>
                <a:ext cx="177" cy="66"/>
                <a:chOff x="2848" y="848"/>
                <a:chExt cx="140" cy="98"/>
              </a:xfrm>
            </p:grpSpPr>
            <p:sp>
              <p:nvSpPr>
                <p:cNvPr id="6334"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35"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36"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0" name="Group 125"/>
            <p:cNvGrpSpPr>
              <a:grpSpLocks/>
            </p:cNvGrpSpPr>
            <p:nvPr/>
          </p:nvGrpSpPr>
          <p:grpSpPr bwMode="auto">
            <a:xfrm>
              <a:off x="7264400" y="2027238"/>
              <a:ext cx="501650" cy="233362"/>
              <a:chOff x="3600" y="219"/>
              <a:chExt cx="360" cy="175"/>
            </a:xfrm>
          </p:grpSpPr>
          <p:sp>
            <p:nvSpPr>
              <p:cNvPr id="6314"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315"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316"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317"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318"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319" name="Group 131"/>
              <p:cNvGrpSpPr>
                <a:grpSpLocks/>
              </p:cNvGrpSpPr>
              <p:nvPr/>
            </p:nvGrpSpPr>
            <p:grpSpPr bwMode="auto">
              <a:xfrm>
                <a:off x="3686" y="244"/>
                <a:ext cx="177" cy="66"/>
                <a:chOff x="2848" y="848"/>
                <a:chExt cx="140" cy="98"/>
              </a:xfrm>
            </p:grpSpPr>
            <p:sp>
              <p:nvSpPr>
                <p:cNvPr id="6324"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25"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26"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320" name="Group 135"/>
              <p:cNvGrpSpPr>
                <a:grpSpLocks/>
              </p:cNvGrpSpPr>
              <p:nvPr/>
            </p:nvGrpSpPr>
            <p:grpSpPr bwMode="auto">
              <a:xfrm flipV="1">
                <a:off x="3686" y="243"/>
                <a:ext cx="177" cy="66"/>
                <a:chOff x="2848" y="848"/>
                <a:chExt cx="140" cy="98"/>
              </a:xfrm>
            </p:grpSpPr>
            <p:sp>
              <p:nvSpPr>
                <p:cNvPr id="6321"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22"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23"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1" name="Group 139"/>
            <p:cNvGrpSpPr>
              <a:grpSpLocks/>
            </p:cNvGrpSpPr>
            <p:nvPr/>
          </p:nvGrpSpPr>
          <p:grpSpPr bwMode="auto">
            <a:xfrm>
              <a:off x="7281863" y="2684463"/>
              <a:ext cx="501650" cy="233362"/>
              <a:chOff x="3600" y="219"/>
              <a:chExt cx="360" cy="175"/>
            </a:xfrm>
          </p:grpSpPr>
          <p:sp>
            <p:nvSpPr>
              <p:cNvPr id="6301"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302"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303"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304"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305"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306" name="Group 145"/>
              <p:cNvGrpSpPr>
                <a:grpSpLocks/>
              </p:cNvGrpSpPr>
              <p:nvPr/>
            </p:nvGrpSpPr>
            <p:grpSpPr bwMode="auto">
              <a:xfrm>
                <a:off x="3686" y="244"/>
                <a:ext cx="177" cy="66"/>
                <a:chOff x="2848" y="848"/>
                <a:chExt cx="140" cy="98"/>
              </a:xfrm>
            </p:grpSpPr>
            <p:sp>
              <p:nvSpPr>
                <p:cNvPr id="6311"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12"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13"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307" name="Group 149"/>
              <p:cNvGrpSpPr>
                <a:grpSpLocks/>
              </p:cNvGrpSpPr>
              <p:nvPr/>
            </p:nvGrpSpPr>
            <p:grpSpPr bwMode="auto">
              <a:xfrm flipV="1">
                <a:off x="3686" y="243"/>
                <a:ext cx="177" cy="66"/>
                <a:chOff x="2848" y="848"/>
                <a:chExt cx="140" cy="98"/>
              </a:xfrm>
            </p:grpSpPr>
            <p:sp>
              <p:nvSpPr>
                <p:cNvPr id="6308"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09"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10"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2" name="Group 153"/>
            <p:cNvGrpSpPr>
              <a:grpSpLocks/>
            </p:cNvGrpSpPr>
            <p:nvPr/>
          </p:nvGrpSpPr>
          <p:grpSpPr bwMode="auto">
            <a:xfrm>
              <a:off x="8251825" y="2235200"/>
              <a:ext cx="500063" cy="233363"/>
              <a:chOff x="3600" y="219"/>
              <a:chExt cx="360" cy="175"/>
            </a:xfrm>
          </p:grpSpPr>
          <p:sp>
            <p:nvSpPr>
              <p:cNvPr id="6288"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89"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90"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91"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92"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93" name="Group 159"/>
              <p:cNvGrpSpPr>
                <a:grpSpLocks/>
              </p:cNvGrpSpPr>
              <p:nvPr/>
            </p:nvGrpSpPr>
            <p:grpSpPr bwMode="auto">
              <a:xfrm>
                <a:off x="3686" y="244"/>
                <a:ext cx="177" cy="66"/>
                <a:chOff x="2848" y="848"/>
                <a:chExt cx="140" cy="98"/>
              </a:xfrm>
            </p:grpSpPr>
            <p:sp>
              <p:nvSpPr>
                <p:cNvPr id="6298"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99"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00"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94" name="Group 163"/>
              <p:cNvGrpSpPr>
                <a:grpSpLocks/>
              </p:cNvGrpSpPr>
              <p:nvPr/>
            </p:nvGrpSpPr>
            <p:grpSpPr bwMode="auto">
              <a:xfrm flipV="1">
                <a:off x="3686" y="243"/>
                <a:ext cx="177" cy="66"/>
                <a:chOff x="2848" y="848"/>
                <a:chExt cx="140" cy="98"/>
              </a:xfrm>
            </p:grpSpPr>
            <p:sp>
              <p:nvSpPr>
                <p:cNvPr id="6295"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96"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97"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3" name="Group 167"/>
            <p:cNvGrpSpPr>
              <a:grpSpLocks/>
            </p:cNvGrpSpPr>
            <p:nvPr/>
          </p:nvGrpSpPr>
          <p:grpSpPr bwMode="auto">
            <a:xfrm>
              <a:off x="8058150" y="3132138"/>
              <a:ext cx="501650" cy="233362"/>
              <a:chOff x="3600" y="219"/>
              <a:chExt cx="360" cy="175"/>
            </a:xfrm>
          </p:grpSpPr>
          <p:sp>
            <p:nvSpPr>
              <p:cNvPr id="6275"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76"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77"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78"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79"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80" name="Group 173"/>
              <p:cNvGrpSpPr>
                <a:grpSpLocks/>
              </p:cNvGrpSpPr>
              <p:nvPr/>
            </p:nvGrpSpPr>
            <p:grpSpPr bwMode="auto">
              <a:xfrm>
                <a:off x="3686" y="244"/>
                <a:ext cx="177" cy="66"/>
                <a:chOff x="2848" y="848"/>
                <a:chExt cx="140" cy="98"/>
              </a:xfrm>
            </p:grpSpPr>
            <p:sp>
              <p:nvSpPr>
                <p:cNvPr id="6285"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86"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87"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81" name="Group 177"/>
              <p:cNvGrpSpPr>
                <a:grpSpLocks/>
              </p:cNvGrpSpPr>
              <p:nvPr/>
            </p:nvGrpSpPr>
            <p:grpSpPr bwMode="auto">
              <a:xfrm flipV="1">
                <a:off x="3686" y="243"/>
                <a:ext cx="177" cy="66"/>
                <a:chOff x="2848" y="848"/>
                <a:chExt cx="140" cy="98"/>
              </a:xfrm>
            </p:grpSpPr>
            <p:sp>
              <p:nvSpPr>
                <p:cNvPr id="6282"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83"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84"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4" name="Group 181"/>
            <p:cNvGrpSpPr>
              <a:grpSpLocks/>
            </p:cNvGrpSpPr>
            <p:nvPr/>
          </p:nvGrpSpPr>
          <p:grpSpPr bwMode="auto">
            <a:xfrm>
              <a:off x="7724775" y="3716338"/>
              <a:ext cx="501650" cy="234950"/>
              <a:chOff x="3600" y="219"/>
              <a:chExt cx="360" cy="175"/>
            </a:xfrm>
          </p:grpSpPr>
          <p:sp>
            <p:nvSpPr>
              <p:cNvPr id="6262"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63"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64"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65"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66"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67" name="Group 187"/>
              <p:cNvGrpSpPr>
                <a:grpSpLocks/>
              </p:cNvGrpSpPr>
              <p:nvPr/>
            </p:nvGrpSpPr>
            <p:grpSpPr bwMode="auto">
              <a:xfrm>
                <a:off x="3686" y="244"/>
                <a:ext cx="177" cy="66"/>
                <a:chOff x="2848" y="848"/>
                <a:chExt cx="140" cy="98"/>
              </a:xfrm>
            </p:grpSpPr>
            <p:sp>
              <p:nvSpPr>
                <p:cNvPr id="6272"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73"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74"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68" name="Group 191"/>
              <p:cNvGrpSpPr>
                <a:grpSpLocks/>
              </p:cNvGrpSpPr>
              <p:nvPr/>
            </p:nvGrpSpPr>
            <p:grpSpPr bwMode="auto">
              <a:xfrm flipV="1">
                <a:off x="3686" y="243"/>
                <a:ext cx="177" cy="66"/>
                <a:chOff x="2848" y="848"/>
                <a:chExt cx="140" cy="98"/>
              </a:xfrm>
            </p:grpSpPr>
            <p:sp>
              <p:nvSpPr>
                <p:cNvPr id="6269"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70"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71"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5" name="Group 195"/>
            <p:cNvGrpSpPr>
              <a:grpSpLocks/>
            </p:cNvGrpSpPr>
            <p:nvPr/>
          </p:nvGrpSpPr>
          <p:grpSpPr bwMode="auto">
            <a:xfrm>
              <a:off x="7115175" y="4205288"/>
              <a:ext cx="500063" cy="233362"/>
              <a:chOff x="3600" y="219"/>
              <a:chExt cx="360" cy="175"/>
            </a:xfrm>
          </p:grpSpPr>
          <p:sp>
            <p:nvSpPr>
              <p:cNvPr id="6249"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50"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51"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52"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53"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54" name="Group 201"/>
              <p:cNvGrpSpPr>
                <a:grpSpLocks/>
              </p:cNvGrpSpPr>
              <p:nvPr/>
            </p:nvGrpSpPr>
            <p:grpSpPr bwMode="auto">
              <a:xfrm>
                <a:off x="3686" y="244"/>
                <a:ext cx="177" cy="66"/>
                <a:chOff x="2848" y="848"/>
                <a:chExt cx="140" cy="98"/>
              </a:xfrm>
            </p:grpSpPr>
            <p:sp>
              <p:nvSpPr>
                <p:cNvPr id="6259"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60"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61"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55" name="Group 205"/>
              <p:cNvGrpSpPr>
                <a:grpSpLocks/>
              </p:cNvGrpSpPr>
              <p:nvPr/>
            </p:nvGrpSpPr>
            <p:grpSpPr bwMode="auto">
              <a:xfrm flipV="1">
                <a:off x="3686" y="243"/>
                <a:ext cx="177" cy="66"/>
                <a:chOff x="2848" y="848"/>
                <a:chExt cx="140" cy="98"/>
              </a:xfrm>
            </p:grpSpPr>
            <p:sp>
              <p:nvSpPr>
                <p:cNvPr id="6256"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57"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58"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6" name="Group 209"/>
            <p:cNvGrpSpPr>
              <a:grpSpLocks/>
            </p:cNvGrpSpPr>
            <p:nvPr/>
          </p:nvGrpSpPr>
          <p:grpSpPr bwMode="auto">
            <a:xfrm>
              <a:off x="6311900" y="3829050"/>
              <a:ext cx="501650" cy="233363"/>
              <a:chOff x="3600" y="219"/>
              <a:chExt cx="360" cy="175"/>
            </a:xfrm>
          </p:grpSpPr>
          <p:sp>
            <p:nvSpPr>
              <p:cNvPr id="6236"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37"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38"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39"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40"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41" name="Group 215"/>
              <p:cNvGrpSpPr>
                <a:grpSpLocks/>
              </p:cNvGrpSpPr>
              <p:nvPr/>
            </p:nvGrpSpPr>
            <p:grpSpPr bwMode="auto">
              <a:xfrm>
                <a:off x="3686" y="244"/>
                <a:ext cx="177" cy="66"/>
                <a:chOff x="2848" y="848"/>
                <a:chExt cx="140" cy="98"/>
              </a:xfrm>
            </p:grpSpPr>
            <p:sp>
              <p:nvSpPr>
                <p:cNvPr id="6246"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47"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48"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42" name="Group 219"/>
              <p:cNvGrpSpPr>
                <a:grpSpLocks/>
              </p:cNvGrpSpPr>
              <p:nvPr/>
            </p:nvGrpSpPr>
            <p:grpSpPr bwMode="auto">
              <a:xfrm flipV="1">
                <a:off x="3686" y="243"/>
                <a:ext cx="177" cy="66"/>
                <a:chOff x="2848" y="848"/>
                <a:chExt cx="140" cy="98"/>
              </a:xfrm>
            </p:grpSpPr>
            <p:sp>
              <p:nvSpPr>
                <p:cNvPr id="6243"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44"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45"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6217" name="Line 223"/>
            <p:cNvSpPr>
              <a:spLocks noChangeShapeType="1"/>
            </p:cNvSpPr>
            <p:nvPr/>
          </p:nvSpPr>
          <p:spPr bwMode="auto">
            <a:xfrm flipV="1">
              <a:off x="6567488" y="4041775"/>
              <a:ext cx="1587" cy="249238"/>
            </a:xfrm>
            <a:prstGeom prst="line">
              <a:avLst/>
            </a:prstGeom>
            <a:noFill/>
            <a:ln w="12700">
              <a:solidFill>
                <a:schemeClr val="tx1"/>
              </a:solidFill>
              <a:round/>
              <a:headEnd/>
              <a:tailEnd/>
            </a:ln>
          </p:spPr>
          <p:txBody>
            <a:bodyPr wrap="none" anchor="ctr"/>
            <a:lstStyle/>
            <a:p>
              <a:endParaRPr lang="he-IL"/>
            </a:p>
          </p:txBody>
        </p:sp>
        <p:sp>
          <p:nvSpPr>
            <p:cNvPr id="6218" name="Line 224"/>
            <p:cNvSpPr>
              <a:spLocks noChangeShapeType="1"/>
            </p:cNvSpPr>
            <p:nvPr/>
          </p:nvSpPr>
          <p:spPr bwMode="auto">
            <a:xfrm>
              <a:off x="5611813" y="2057400"/>
              <a:ext cx="360362" cy="1344613"/>
            </a:xfrm>
            <a:prstGeom prst="line">
              <a:avLst/>
            </a:prstGeom>
            <a:noFill/>
            <a:ln w="38100">
              <a:solidFill>
                <a:srgbClr val="FF0000"/>
              </a:solidFill>
              <a:round/>
              <a:headEnd/>
              <a:tailEnd type="triangle" w="med" len="med"/>
            </a:ln>
          </p:spPr>
          <p:txBody>
            <a:bodyPr wrap="none" anchor="ctr"/>
            <a:lstStyle/>
            <a:p>
              <a:endParaRPr lang="he-IL"/>
            </a:p>
          </p:txBody>
        </p:sp>
        <p:sp>
          <p:nvSpPr>
            <p:cNvPr id="6219" name="Line 225"/>
            <p:cNvSpPr>
              <a:spLocks noChangeShapeType="1"/>
            </p:cNvSpPr>
            <p:nvPr/>
          </p:nvSpPr>
          <p:spPr bwMode="auto">
            <a:xfrm>
              <a:off x="5729288" y="1995488"/>
              <a:ext cx="342900" cy="1327150"/>
            </a:xfrm>
            <a:prstGeom prst="line">
              <a:avLst/>
            </a:prstGeom>
            <a:noFill/>
            <a:ln w="38100">
              <a:solidFill>
                <a:srgbClr val="FF0000"/>
              </a:solidFill>
              <a:round/>
              <a:headEnd type="triangle" w="med" len="med"/>
              <a:tailEnd/>
            </a:ln>
          </p:spPr>
          <p:txBody>
            <a:bodyPr wrap="none" anchor="ctr"/>
            <a:lstStyle/>
            <a:p>
              <a:endParaRPr lang="he-IL"/>
            </a:p>
          </p:txBody>
        </p:sp>
        <p:sp>
          <p:nvSpPr>
            <p:cNvPr id="6220" name="Line 226"/>
            <p:cNvSpPr>
              <a:spLocks noChangeShapeType="1"/>
            </p:cNvSpPr>
            <p:nvPr/>
          </p:nvSpPr>
          <p:spPr bwMode="auto">
            <a:xfrm>
              <a:off x="6221413" y="4572000"/>
              <a:ext cx="1600200" cy="609600"/>
            </a:xfrm>
            <a:prstGeom prst="line">
              <a:avLst/>
            </a:prstGeom>
            <a:noFill/>
            <a:ln w="38100">
              <a:solidFill>
                <a:srgbClr val="FF0000"/>
              </a:solidFill>
              <a:round/>
              <a:headEnd type="triangle" w="med" len="med"/>
              <a:tailEnd/>
            </a:ln>
          </p:spPr>
          <p:txBody>
            <a:bodyPr wrap="none" anchor="ctr"/>
            <a:lstStyle/>
            <a:p>
              <a:endParaRPr lang="he-IL"/>
            </a:p>
          </p:txBody>
        </p:sp>
        <p:sp>
          <p:nvSpPr>
            <p:cNvPr id="6221" name="Line 227"/>
            <p:cNvSpPr>
              <a:spLocks noChangeShapeType="1"/>
            </p:cNvSpPr>
            <p:nvPr/>
          </p:nvSpPr>
          <p:spPr bwMode="auto">
            <a:xfrm>
              <a:off x="6297613" y="4495800"/>
              <a:ext cx="1447800" cy="533400"/>
            </a:xfrm>
            <a:prstGeom prst="line">
              <a:avLst/>
            </a:prstGeom>
            <a:noFill/>
            <a:ln w="38100">
              <a:solidFill>
                <a:srgbClr val="FF0000"/>
              </a:solidFill>
              <a:round/>
              <a:headEnd/>
              <a:tailEnd type="triangle" w="med" len="med"/>
            </a:ln>
          </p:spPr>
          <p:txBody>
            <a:bodyPr wrap="none" anchor="ctr"/>
            <a:lstStyle/>
            <a:p>
              <a:endParaRPr lang="he-IL"/>
            </a:p>
          </p:txBody>
        </p:sp>
        <p:sp>
          <p:nvSpPr>
            <p:cNvPr id="6222" name="Line 228"/>
            <p:cNvSpPr>
              <a:spLocks noChangeShapeType="1"/>
            </p:cNvSpPr>
            <p:nvPr/>
          </p:nvSpPr>
          <p:spPr bwMode="auto">
            <a:xfrm flipH="1">
              <a:off x="6224588" y="3130550"/>
              <a:ext cx="450850" cy="344488"/>
            </a:xfrm>
            <a:prstGeom prst="line">
              <a:avLst/>
            </a:prstGeom>
            <a:noFill/>
            <a:ln w="38100">
              <a:solidFill>
                <a:srgbClr val="FF9900"/>
              </a:solidFill>
              <a:round/>
              <a:headEnd type="triangle" w="med" len="med"/>
              <a:tailEnd/>
            </a:ln>
          </p:spPr>
          <p:txBody>
            <a:bodyPr wrap="none" anchor="ctr"/>
            <a:lstStyle/>
            <a:p>
              <a:endParaRPr lang="he-IL"/>
            </a:p>
          </p:txBody>
        </p:sp>
        <p:sp>
          <p:nvSpPr>
            <p:cNvPr id="6223" name="Line 229"/>
            <p:cNvSpPr>
              <a:spLocks noChangeShapeType="1"/>
            </p:cNvSpPr>
            <p:nvPr/>
          </p:nvSpPr>
          <p:spPr bwMode="auto">
            <a:xfrm rot="10800000" flipH="1">
              <a:off x="6272213" y="3213100"/>
              <a:ext cx="450850" cy="344488"/>
            </a:xfrm>
            <a:prstGeom prst="line">
              <a:avLst/>
            </a:prstGeom>
            <a:noFill/>
            <a:ln w="38100">
              <a:solidFill>
                <a:srgbClr val="FF9900"/>
              </a:solidFill>
              <a:round/>
              <a:headEnd type="triangle" w="med" len="med"/>
              <a:tailEnd/>
            </a:ln>
          </p:spPr>
          <p:txBody>
            <a:bodyPr wrap="none" anchor="ctr"/>
            <a:lstStyle/>
            <a:p>
              <a:endParaRPr lang="he-IL"/>
            </a:p>
          </p:txBody>
        </p:sp>
        <p:sp>
          <p:nvSpPr>
            <p:cNvPr id="6224" name="Line 230"/>
            <p:cNvSpPr>
              <a:spLocks noChangeShapeType="1"/>
            </p:cNvSpPr>
            <p:nvPr/>
          </p:nvSpPr>
          <p:spPr bwMode="auto">
            <a:xfrm flipH="1">
              <a:off x="7705725" y="4611688"/>
              <a:ext cx="450850" cy="344487"/>
            </a:xfrm>
            <a:prstGeom prst="line">
              <a:avLst/>
            </a:prstGeom>
            <a:noFill/>
            <a:ln w="38100">
              <a:solidFill>
                <a:srgbClr val="FF9900"/>
              </a:solidFill>
              <a:round/>
              <a:headEnd type="triangle" w="med" len="med"/>
              <a:tailEnd/>
            </a:ln>
          </p:spPr>
          <p:txBody>
            <a:bodyPr wrap="none" anchor="ctr"/>
            <a:lstStyle/>
            <a:p>
              <a:endParaRPr lang="he-IL"/>
            </a:p>
          </p:txBody>
        </p:sp>
        <p:sp>
          <p:nvSpPr>
            <p:cNvPr id="6225" name="Line 231"/>
            <p:cNvSpPr>
              <a:spLocks noChangeShapeType="1"/>
            </p:cNvSpPr>
            <p:nvPr/>
          </p:nvSpPr>
          <p:spPr bwMode="auto">
            <a:xfrm rot="10800000" flipH="1">
              <a:off x="7753350" y="4694238"/>
              <a:ext cx="450850" cy="344487"/>
            </a:xfrm>
            <a:prstGeom prst="line">
              <a:avLst/>
            </a:prstGeom>
            <a:noFill/>
            <a:ln w="38100">
              <a:solidFill>
                <a:srgbClr val="FF9900"/>
              </a:solidFill>
              <a:round/>
              <a:headEnd type="triangle" w="med" len="med"/>
              <a:tailEnd/>
            </a:ln>
          </p:spPr>
          <p:txBody>
            <a:bodyPr wrap="none" anchor="ctr"/>
            <a:lstStyle/>
            <a:p>
              <a:endParaRPr lang="he-IL"/>
            </a:p>
          </p:txBody>
        </p:sp>
        <p:grpSp>
          <p:nvGrpSpPr>
            <p:cNvPr id="6226" name="Group 238"/>
            <p:cNvGrpSpPr>
              <a:grpSpLocks/>
            </p:cNvGrpSpPr>
            <p:nvPr/>
          </p:nvGrpSpPr>
          <p:grpSpPr bwMode="auto">
            <a:xfrm>
              <a:off x="5780088" y="5373688"/>
              <a:ext cx="3140075" cy="828675"/>
              <a:chOff x="3140" y="3433"/>
              <a:chExt cx="1978" cy="522"/>
            </a:xfrm>
          </p:grpSpPr>
          <p:sp>
            <p:nvSpPr>
              <p:cNvPr id="6231" name="Line 232"/>
              <p:cNvSpPr>
                <a:spLocks noChangeShapeType="1"/>
              </p:cNvSpPr>
              <p:nvPr/>
            </p:nvSpPr>
            <p:spPr bwMode="auto">
              <a:xfrm rot="-4522830">
                <a:off x="3384" y="3410"/>
                <a:ext cx="123" cy="478"/>
              </a:xfrm>
              <a:prstGeom prst="line">
                <a:avLst/>
              </a:prstGeom>
              <a:noFill/>
              <a:ln w="38100">
                <a:solidFill>
                  <a:srgbClr val="FF0000"/>
                </a:solidFill>
                <a:round/>
                <a:headEnd type="triangle" w="med" len="med"/>
                <a:tailEnd/>
              </a:ln>
            </p:spPr>
            <p:txBody>
              <a:bodyPr wrap="none" anchor="ctr"/>
              <a:lstStyle/>
              <a:p>
                <a:endParaRPr lang="he-IL"/>
              </a:p>
            </p:txBody>
          </p:sp>
          <p:sp>
            <p:nvSpPr>
              <p:cNvPr id="6232" name="Line 233"/>
              <p:cNvSpPr>
                <a:spLocks noChangeShapeType="1"/>
              </p:cNvSpPr>
              <p:nvPr/>
            </p:nvSpPr>
            <p:spPr bwMode="auto">
              <a:xfrm rot="2215987" flipH="1">
                <a:off x="3281" y="3645"/>
                <a:ext cx="379" cy="290"/>
              </a:xfrm>
              <a:prstGeom prst="line">
                <a:avLst/>
              </a:prstGeom>
              <a:noFill/>
              <a:ln w="38100">
                <a:solidFill>
                  <a:srgbClr val="FF9900"/>
                </a:solidFill>
                <a:round/>
                <a:headEnd type="triangle" w="med" len="med"/>
                <a:tailEnd/>
              </a:ln>
            </p:spPr>
            <p:txBody>
              <a:bodyPr wrap="none" anchor="ctr"/>
              <a:lstStyle/>
              <a:p>
                <a:endParaRPr lang="he-IL"/>
              </a:p>
            </p:txBody>
          </p:sp>
          <p:sp>
            <p:nvSpPr>
              <p:cNvPr id="6233" name="Text Box 234"/>
              <p:cNvSpPr txBox="1">
                <a:spLocks noChangeArrowheads="1"/>
              </p:cNvSpPr>
              <p:nvPr/>
            </p:nvSpPr>
            <p:spPr bwMode="auto">
              <a:xfrm>
                <a:off x="3760" y="3510"/>
                <a:ext cx="946" cy="231"/>
              </a:xfrm>
              <a:prstGeom prst="rect">
                <a:avLst/>
              </a:prstGeom>
              <a:noFill/>
              <a:ln w="9525" algn="ctr">
                <a:noFill/>
                <a:miter lim="800000"/>
                <a:headEnd/>
                <a:tailEnd/>
              </a:ln>
            </p:spPr>
            <p:txBody>
              <a:bodyPr>
                <a:spAutoFit/>
              </a:bodyPr>
              <a:lstStyle/>
              <a:p>
                <a:pPr marL="342900" indent="-342900">
                  <a:spcBef>
                    <a:spcPct val="50000"/>
                  </a:spcBef>
                </a:pPr>
                <a:r>
                  <a:rPr lang="en-US" sz="1800"/>
                  <a:t>data</a:t>
                </a:r>
              </a:p>
            </p:txBody>
          </p:sp>
          <p:sp>
            <p:nvSpPr>
              <p:cNvPr id="6234" name="Text Box 235"/>
              <p:cNvSpPr txBox="1">
                <a:spLocks noChangeArrowheads="1"/>
              </p:cNvSpPr>
              <p:nvPr/>
            </p:nvSpPr>
            <p:spPr bwMode="auto">
              <a:xfrm>
                <a:off x="3768" y="3672"/>
                <a:ext cx="946" cy="231"/>
              </a:xfrm>
              <a:prstGeom prst="rect">
                <a:avLst/>
              </a:prstGeom>
              <a:noFill/>
              <a:ln w="9525" algn="ctr">
                <a:noFill/>
                <a:miter lim="800000"/>
                <a:headEnd/>
                <a:tailEnd/>
              </a:ln>
            </p:spPr>
            <p:txBody>
              <a:bodyPr>
                <a:spAutoFit/>
              </a:bodyPr>
              <a:lstStyle/>
              <a:p>
                <a:pPr marL="342900" indent="-342900">
                  <a:spcBef>
                    <a:spcPct val="50000"/>
                  </a:spcBef>
                </a:pPr>
                <a:r>
                  <a:rPr lang="en-US" sz="1800"/>
                  <a:t>initialization</a:t>
                </a:r>
              </a:p>
            </p:txBody>
          </p:sp>
          <p:sp>
            <p:nvSpPr>
              <p:cNvPr id="6235" name="Rectangle 236"/>
              <p:cNvSpPr>
                <a:spLocks noChangeArrowheads="1"/>
              </p:cNvSpPr>
              <p:nvPr/>
            </p:nvSpPr>
            <p:spPr bwMode="auto">
              <a:xfrm>
                <a:off x="3140" y="3433"/>
                <a:ext cx="1978" cy="522"/>
              </a:xfrm>
              <a:prstGeom prst="rect">
                <a:avLst/>
              </a:prstGeom>
              <a:noFill/>
              <a:ln w="9525" algn="ctr">
                <a:solidFill>
                  <a:schemeClr val="tx1"/>
                </a:solidFill>
                <a:miter lim="800000"/>
                <a:headEnd/>
                <a:tailEnd/>
              </a:ln>
            </p:spPr>
            <p:txBody>
              <a:bodyPr wrap="none" anchor="ctr"/>
              <a:lstStyle/>
              <a:p>
                <a:endParaRPr lang="he-IL"/>
              </a:p>
            </p:txBody>
          </p:sp>
        </p:grpSp>
        <p:sp>
          <p:nvSpPr>
            <p:cNvPr id="6227" name="Text Box 239"/>
            <p:cNvSpPr txBox="1">
              <a:spLocks noChangeArrowheads="1"/>
            </p:cNvSpPr>
            <p:nvPr/>
          </p:nvSpPr>
          <p:spPr bwMode="auto">
            <a:xfrm>
              <a:off x="6502400" y="3213100"/>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C-S</a:t>
              </a:r>
              <a:endParaRPr lang="en-US" sz="1600">
                <a:cs typeface="Arial" pitchFamily="34" charset="0"/>
              </a:endParaRPr>
            </a:p>
          </p:txBody>
        </p:sp>
        <p:sp>
          <p:nvSpPr>
            <p:cNvPr id="6228" name="Text Box 240"/>
            <p:cNvSpPr txBox="1">
              <a:spLocks noChangeArrowheads="1"/>
            </p:cNvSpPr>
            <p:nvPr/>
          </p:nvSpPr>
          <p:spPr bwMode="auto">
            <a:xfrm>
              <a:off x="8016875" y="4765675"/>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C-S</a:t>
              </a:r>
              <a:endParaRPr lang="en-US" sz="1600">
                <a:cs typeface="Arial" pitchFamily="34" charset="0"/>
              </a:endParaRPr>
            </a:p>
          </p:txBody>
        </p:sp>
        <p:sp>
          <p:nvSpPr>
            <p:cNvPr id="6229" name="Text Box 241"/>
            <p:cNvSpPr txBox="1">
              <a:spLocks noChangeArrowheads="1"/>
            </p:cNvSpPr>
            <p:nvPr/>
          </p:nvSpPr>
          <p:spPr bwMode="auto">
            <a:xfrm>
              <a:off x="6113463" y="4727575"/>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P2P</a:t>
              </a:r>
              <a:endParaRPr lang="en-US" sz="1600">
                <a:cs typeface="Arial" pitchFamily="34" charset="0"/>
              </a:endParaRPr>
            </a:p>
          </p:txBody>
        </p:sp>
        <p:sp>
          <p:nvSpPr>
            <p:cNvPr id="6230" name="Text Box 242"/>
            <p:cNvSpPr txBox="1">
              <a:spLocks noChangeArrowheads="1"/>
            </p:cNvSpPr>
            <p:nvPr/>
          </p:nvSpPr>
          <p:spPr bwMode="auto">
            <a:xfrm>
              <a:off x="5295900" y="2790825"/>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P2P</a:t>
              </a:r>
              <a:endParaRPr lang="en-US" sz="160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8305800" cy="1143000"/>
          </a:xfrm>
        </p:spPr>
        <p:txBody>
          <a:bodyPr/>
          <a:lstStyle/>
          <a:p>
            <a:r>
              <a:rPr lang="en-US" sz="3200" smtClean="0"/>
              <a:t>What transport service does an app need?</a:t>
            </a:r>
            <a:endParaRPr lang="en-US" smtClean="0"/>
          </a:p>
        </p:txBody>
      </p:sp>
      <p:sp>
        <p:nvSpPr>
          <p:cNvPr id="22531" name="Rectangle 3"/>
          <p:cNvSpPr>
            <a:spLocks noGrp="1" noChangeArrowheads="1"/>
          </p:cNvSpPr>
          <p:nvPr>
            <p:ph type="body" sz="half" idx="1"/>
          </p:nvPr>
        </p:nvSpPr>
        <p:spPr>
          <a:xfrm>
            <a:off x="379413" y="1141413"/>
            <a:ext cx="4316412" cy="2797175"/>
          </a:xfrm>
        </p:spPr>
        <p:txBody>
          <a:bodyPr/>
          <a:lstStyle/>
          <a:p>
            <a:pPr>
              <a:lnSpc>
                <a:spcPct val="90000"/>
              </a:lnSpc>
              <a:buFont typeface="Wingdings" pitchFamily="2" charset="2"/>
              <a:buNone/>
            </a:pPr>
            <a:r>
              <a:rPr lang="en-US" sz="2400" smtClean="0">
                <a:solidFill>
                  <a:srgbClr val="FF0000"/>
                </a:solidFill>
              </a:rPr>
              <a:t>Data loss</a:t>
            </a:r>
            <a:endParaRPr lang="en-US" sz="2400" smtClean="0"/>
          </a:p>
          <a:p>
            <a:pPr>
              <a:lnSpc>
                <a:spcPct val="90000"/>
              </a:lnSpc>
            </a:pPr>
            <a:r>
              <a:rPr lang="en-US" sz="2400" smtClean="0"/>
              <a:t>some apps (e.g., file transfer, telnet) require 100% reliable data transfer </a:t>
            </a:r>
          </a:p>
          <a:p>
            <a:pPr>
              <a:lnSpc>
                <a:spcPct val="90000"/>
              </a:lnSpc>
            </a:pPr>
            <a:r>
              <a:rPr lang="en-US" sz="2400" smtClean="0"/>
              <a:t>other apps (e.g., audio) can tolerate some loss</a:t>
            </a:r>
          </a:p>
        </p:txBody>
      </p:sp>
      <p:sp>
        <p:nvSpPr>
          <p:cNvPr id="22532" name="Rectangle 4"/>
          <p:cNvSpPr>
            <a:spLocks noGrp="1" noChangeArrowheads="1"/>
          </p:cNvSpPr>
          <p:nvPr>
            <p:ph type="body" sz="half" idx="2"/>
          </p:nvPr>
        </p:nvSpPr>
        <p:spPr>
          <a:xfrm>
            <a:off x="404813" y="3724275"/>
            <a:ext cx="3810000" cy="2443163"/>
          </a:xfrm>
        </p:spPr>
        <p:txBody>
          <a:bodyPr/>
          <a:lstStyle/>
          <a:p>
            <a:pPr>
              <a:lnSpc>
                <a:spcPct val="90000"/>
              </a:lnSpc>
              <a:buFont typeface="Wingdings" pitchFamily="2" charset="2"/>
              <a:buNone/>
            </a:pPr>
            <a:r>
              <a:rPr lang="en-US" sz="2400" smtClean="0">
                <a:solidFill>
                  <a:srgbClr val="FF0000"/>
                </a:solidFill>
              </a:rPr>
              <a:t>Timing</a:t>
            </a:r>
            <a:endParaRPr lang="en-US" sz="2400" smtClean="0"/>
          </a:p>
          <a:p>
            <a:pPr>
              <a:lnSpc>
                <a:spcPct val="90000"/>
              </a:lnSpc>
            </a:pPr>
            <a:r>
              <a:rPr lang="en-US" sz="2400" smtClean="0"/>
              <a:t>some apps (e.g., Internet telephony, interactive games) require low delay to be “effective”</a:t>
            </a:r>
          </a:p>
        </p:txBody>
      </p:sp>
      <p:sp>
        <p:nvSpPr>
          <p:cNvPr id="22533" name="Rectangle 5"/>
          <p:cNvSpPr>
            <a:spLocks noChangeArrowheads="1"/>
          </p:cNvSpPr>
          <p:nvPr/>
        </p:nvSpPr>
        <p:spPr bwMode="auto">
          <a:xfrm>
            <a:off x="4860925" y="1090613"/>
            <a:ext cx="4283075" cy="3656012"/>
          </a:xfrm>
          <a:prstGeom prst="rect">
            <a:avLst/>
          </a:prstGeom>
          <a:noFill/>
          <a:ln w="9525">
            <a:noFill/>
            <a:miter lim="800000"/>
            <a:headEnd/>
            <a:tailEnd/>
          </a:ln>
        </p:spPr>
        <p:txBody>
          <a:bodyPr/>
          <a:lstStyle/>
          <a:p>
            <a:pPr marL="342900" indent="-342900"/>
            <a:r>
              <a:rPr lang="en-US">
                <a:solidFill>
                  <a:srgbClr val="FF0000"/>
                </a:solidFill>
              </a:rPr>
              <a:t>Throughput</a:t>
            </a:r>
          </a:p>
          <a:p>
            <a:pPr marL="342900" indent="-342900">
              <a:buClr>
                <a:srgbClr val="000099"/>
              </a:buClr>
              <a:buSzPct val="75000"/>
              <a:buFont typeface="Wingdings" pitchFamily="2" charset="2"/>
              <a:buChar char="v"/>
            </a:pPr>
            <a:r>
              <a:rPr lang="en-US"/>
              <a:t>some apps (e.g., multimedia) require </a:t>
            </a:r>
            <a:br>
              <a:rPr lang="en-US"/>
            </a:br>
            <a:r>
              <a:rPr lang="en-US" sz="2800"/>
              <a:t>≥</a:t>
            </a:r>
            <a:r>
              <a:rPr lang="en-US"/>
              <a:t> minimum amount of throughput to be “effective”</a:t>
            </a:r>
          </a:p>
          <a:p>
            <a:pPr marL="342900" indent="-342900">
              <a:buClr>
                <a:srgbClr val="000099"/>
              </a:buClr>
              <a:buSzPct val="75000"/>
              <a:buFont typeface="Wingdings" pitchFamily="2" charset="2"/>
              <a:buChar char="v"/>
            </a:pPr>
            <a:r>
              <a:rPr lang="en-US"/>
              <a:t>other apps (“elastic apps”) make use of whatever throughput they get </a:t>
            </a:r>
          </a:p>
          <a:p>
            <a:pPr marL="342900" indent="-342900"/>
            <a:r>
              <a:rPr lang="en-US">
                <a:solidFill>
                  <a:srgbClr val="FF0000"/>
                </a:solidFill>
              </a:rPr>
              <a:t>Security</a:t>
            </a:r>
          </a:p>
          <a:p>
            <a:pPr marL="342900" indent="-342900">
              <a:buClr>
                <a:srgbClr val="000099"/>
              </a:buClr>
              <a:buSzPct val="75000"/>
              <a:buFont typeface="Wingdings" pitchFamily="2" charset="2"/>
              <a:buChar char="v"/>
            </a:pPr>
            <a:r>
              <a:rPr lang="en-US"/>
              <a:t>encryption, data integrity, …</a:t>
            </a:r>
          </a:p>
        </p:txBody>
      </p:sp>
      <p:sp>
        <p:nvSpPr>
          <p:cNvPr id="2253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6D4A014D-E284-42FD-8037-8D337B22CF1E}" type="slidenum">
              <a:rPr lang="en-US" sz="1200">
                <a:latin typeface="Arial" pitchFamily="34" charset="0"/>
                <a:cs typeface="Arial" pitchFamily="34" charset="0"/>
              </a:rPr>
              <a:pPr algn="r">
                <a:spcBef>
                  <a:spcPct val="0"/>
                </a:spcBef>
                <a:buClrTx/>
                <a:buSzTx/>
                <a:buFontTx/>
                <a:buNone/>
              </a:pPr>
              <a:t>12</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p:spPr>
        <p:txBody>
          <a:bodyPr/>
          <a:lstStyle/>
          <a:p>
            <a:endParaRPr lang="he-IL" smtClean="0"/>
          </a:p>
        </p:txBody>
      </p:sp>
      <p:sp>
        <p:nvSpPr>
          <p:cNvPr id="23555" name="Footer Placeholder 3"/>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23556" name="Slide Number Placeholder 4"/>
          <p:cNvSpPr>
            <a:spLocks noGrp="1"/>
          </p:cNvSpPr>
          <p:nvPr>
            <p:ph type="sldNum" sz="quarter" idx="12"/>
          </p:nvPr>
        </p:nvSpPr>
        <p:spPr>
          <a:noFill/>
        </p:spPr>
        <p:txBody>
          <a:bodyPr/>
          <a:lstStyle/>
          <a:p>
            <a:r>
              <a:rPr lang="en-US" smtClean="0"/>
              <a:t>8-</a:t>
            </a:r>
            <a:fld id="{06684114-1047-4F45-A02F-DE6A52D18BC5}" type="slidenum">
              <a:rPr lang="he-IL" smtClean="0"/>
              <a:pPr/>
              <a:t>13</a:t>
            </a:fld>
            <a:endParaRPr lang="en-US" smtClean="0"/>
          </a:p>
        </p:txBody>
      </p:sp>
      <p:sp>
        <p:nvSpPr>
          <p:cNvPr id="23557" name="Rectangle 2"/>
          <p:cNvSpPr>
            <a:spLocks noGrp="1" noChangeArrowheads="1"/>
          </p:cNvSpPr>
          <p:nvPr>
            <p:ph type="title"/>
          </p:nvPr>
        </p:nvSpPr>
        <p:spPr>
          <a:xfrm>
            <a:off x="371475" y="303213"/>
            <a:ext cx="8201025" cy="1143000"/>
          </a:xfrm>
        </p:spPr>
        <p:txBody>
          <a:bodyPr/>
          <a:lstStyle/>
          <a:p>
            <a:r>
              <a:rPr lang="en-US" sz="2800" smtClean="0"/>
              <a:t>Transport service requirements of common apps</a:t>
            </a:r>
            <a:endParaRPr lang="en-US" smtClean="0"/>
          </a:p>
        </p:txBody>
      </p:sp>
      <p:sp>
        <p:nvSpPr>
          <p:cNvPr id="23558" name="Text Box 3"/>
          <p:cNvSpPr txBox="1">
            <a:spLocks noChangeArrowheads="1"/>
          </p:cNvSpPr>
          <p:nvPr/>
        </p:nvSpPr>
        <p:spPr bwMode="auto">
          <a:xfrm>
            <a:off x="182563" y="1727200"/>
            <a:ext cx="2541587" cy="3140075"/>
          </a:xfrm>
          <a:prstGeom prst="rect">
            <a:avLst/>
          </a:prstGeom>
          <a:noFill/>
          <a:ln w="9525">
            <a:noFill/>
            <a:miter lim="800000"/>
            <a:headEnd/>
            <a:tailEnd/>
          </a:ln>
        </p:spPr>
        <p:txBody>
          <a:bodyPr wrap="none">
            <a:spAutoFit/>
          </a:bodyPr>
          <a:lstStyle/>
          <a:p>
            <a:pPr algn="r">
              <a:spcBef>
                <a:spcPct val="0"/>
              </a:spcBef>
              <a:buClrTx/>
              <a:buSzTx/>
              <a:buFontTx/>
              <a:buNone/>
            </a:pPr>
            <a:r>
              <a:rPr lang="en-US" sz="2000" b="1">
                <a:latin typeface="Arial" pitchFamily="34" charset="0"/>
              </a:rPr>
              <a:t>Application</a:t>
            </a:r>
            <a:endParaRPr lang="en-US" sz="2000">
              <a:latin typeface="Arial" pitchFamily="34" charset="0"/>
            </a:endParaRPr>
          </a:p>
          <a:p>
            <a:pPr algn="r">
              <a:spcBef>
                <a:spcPct val="0"/>
              </a:spcBef>
              <a:buClrTx/>
              <a:buSzTx/>
              <a:buFontTx/>
              <a:buNone/>
            </a:pPr>
            <a:endParaRPr lang="en-US" sz="2000">
              <a:latin typeface="Arial" pitchFamily="34" charset="0"/>
            </a:endParaRPr>
          </a:p>
          <a:p>
            <a:pPr algn="r">
              <a:spcBef>
                <a:spcPct val="0"/>
              </a:spcBef>
              <a:buClrTx/>
              <a:buSzTx/>
              <a:buFontTx/>
              <a:buNone/>
            </a:pPr>
            <a:r>
              <a:rPr lang="en-US" sz="2000">
                <a:latin typeface="Arial" pitchFamily="34" charset="0"/>
              </a:rPr>
              <a:t>file transfer</a:t>
            </a:r>
          </a:p>
          <a:p>
            <a:pPr algn="r">
              <a:spcBef>
                <a:spcPct val="0"/>
              </a:spcBef>
              <a:buClrTx/>
              <a:buSzTx/>
              <a:buFontTx/>
              <a:buNone/>
            </a:pPr>
            <a:r>
              <a:rPr lang="en-US" sz="2000">
                <a:latin typeface="Arial" pitchFamily="34" charset="0"/>
              </a:rPr>
              <a:t>e-mail</a:t>
            </a:r>
          </a:p>
          <a:p>
            <a:pPr algn="r">
              <a:spcBef>
                <a:spcPct val="0"/>
              </a:spcBef>
              <a:buClrTx/>
              <a:buSzTx/>
              <a:buFontTx/>
              <a:buNone/>
            </a:pPr>
            <a:r>
              <a:rPr lang="en-US" sz="2000">
                <a:latin typeface="Arial" pitchFamily="34" charset="0"/>
              </a:rPr>
              <a:t>Web documents</a:t>
            </a:r>
          </a:p>
          <a:p>
            <a:pPr algn="r">
              <a:spcBef>
                <a:spcPct val="0"/>
              </a:spcBef>
              <a:buClrTx/>
              <a:buSzTx/>
              <a:buFontTx/>
              <a:buNone/>
            </a:pPr>
            <a:r>
              <a:rPr lang="en-US" sz="2000">
                <a:latin typeface="Arial" pitchFamily="34" charset="0"/>
              </a:rPr>
              <a:t>real-time audio/video</a:t>
            </a:r>
          </a:p>
          <a:p>
            <a:pPr algn="r">
              <a:spcBef>
                <a:spcPct val="0"/>
              </a:spcBef>
              <a:buClrTx/>
              <a:buSzTx/>
              <a:buFontTx/>
              <a:buNone/>
            </a:pPr>
            <a:endParaRPr lang="en-US" sz="2000">
              <a:latin typeface="Arial" pitchFamily="34" charset="0"/>
            </a:endParaRPr>
          </a:p>
          <a:p>
            <a:pPr algn="r">
              <a:spcBef>
                <a:spcPct val="0"/>
              </a:spcBef>
              <a:buClrTx/>
              <a:buSzTx/>
              <a:buFontTx/>
              <a:buNone/>
            </a:pPr>
            <a:r>
              <a:rPr lang="en-US" sz="2000">
                <a:latin typeface="Arial" pitchFamily="34" charset="0"/>
              </a:rPr>
              <a:t>stored audio/video</a:t>
            </a:r>
          </a:p>
          <a:p>
            <a:pPr algn="r">
              <a:spcBef>
                <a:spcPct val="0"/>
              </a:spcBef>
              <a:buClrTx/>
              <a:buSzTx/>
              <a:buFontTx/>
              <a:buNone/>
            </a:pPr>
            <a:r>
              <a:rPr lang="en-US" sz="2000">
                <a:latin typeface="Arial" pitchFamily="34" charset="0"/>
              </a:rPr>
              <a:t>interactive games</a:t>
            </a:r>
          </a:p>
          <a:p>
            <a:pPr algn="r">
              <a:spcBef>
                <a:spcPct val="0"/>
              </a:spcBef>
              <a:buClrTx/>
              <a:buSzTx/>
              <a:buFontTx/>
              <a:buNone/>
            </a:pPr>
            <a:r>
              <a:rPr lang="en-US" sz="2000">
                <a:latin typeface="Arial" pitchFamily="34" charset="0"/>
              </a:rPr>
              <a:t>instant messaging</a:t>
            </a:r>
            <a:endParaRPr lang="en-US">
              <a:latin typeface="Times New Roman" pitchFamily="18" charset="0"/>
            </a:endParaRPr>
          </a:p>
        </p:txBody>
      </p:sp>
      <p:sp>
        <p:nvSpPr>
          <p:cNvPr id="23559" name="Text Box 4"/>
          <p:cNvSpPr txBox="1">
            <a:spLocks noChangeArrowheads="1"/>
          </p:cNvSpPr>
          <p:nvPr/>
        </p:nvSpPr>
        <p:spPr bwMode="auto">
          <a:xfrm>
            <a:off x="2816225" y="1752600"/>
            <a:ext cx="1566863" cy="3140075"/>
          </a:xfrm>
          <a:prstGeom prst="rect">
            <a:avLst/>
          </a:prstGeom>
          <a:noFill/>
          <a:ln w="9525">
            <a:noFill/>
            <a:miter lim="800000"/>
            <a:headEnd/>
            <a:tailEnd/>
          </a:ln>
        </p:spPr>
        <p:txBody>
          <a:bodyPr wrap="none">
            <a:spAutoFit/>
          </a:bodyPr>
          <a:lstStyle/>
          <a:p>
            <a:pPr>
              <a:spcBef>
                <a:spcPct val="0"/>
              </a:spcBef>
              <a:buClrTx/>
              <a:buSzTx/>
              <a:buFontTx/>
              <a:buNone/>
            </a:pPr>
            <a:r>
              <a:rPr lang="en-US" sz="2000" b="1">
                <a:latin typeface="Arial" pitchFamily="34" charset="0"/>
              </a:rPr>
              <a:t>Data loss</a:t>
            </a:r>
            <a:endParaRPr lang="en-US" sz="2000">
              <a:latin typeface="Arial" pitchFamily="34" charset="0"/>
            </a:endParaRPr>
          </a:p>
          <a:p>
            <a:pPr>
              <a:spcBef>
                <a:spcPct val="0"/>
              </a:spcBef>
              <a:buClrTx/>
              <a:buSzTx/>
              <a:buFontTx/>
              <a:buNone/>
            </a:pPr>
            <a:endParaRPr lang="en-US" sz="2000">
              <a:latin typeface="Arial" pitchFamily="34" charset="0"/>
            </a:endParaRPr>
          </a:p>
          <a:p>
            <a:pPr>
              <a:spcBef>
                <a:spcPct val="0"/>
              </a:spcBef>
              <a:buClrTx/>
              <a:buSzTx/>
              <a:buFontTx/>
              <a:buNone/>
            </a:pPr>
            <a:r>
              <a:rPr lang="en-US" sz="2000">
                <a:latin typeface="Arial" pitchFamily="34" charset="0"/>
              </a:rPr>
              <a:t>no loss</a:t>
            </a:r>
          </a:p>
          <a:p>
            <a:pPr>
              <a:spcBef>
                <a:spcPct val="0"/>
              </a:spcBef>
              <a:buClrTx/>
              <a:buSzTx/>
              <a:buFontTx/>
              <a:buNone/>
            </a:pPr>
            <a:r>
              <a:rPr lang="en-US" sz="2000">
                <a:latin typeface="Arial" pitchFamily="34" charset="0"/>
              </a:rPr>
              <a:t>no loss</a:t>
            </a:r>
          </a:p>
          <a:p>
            <a:pPr>
              <a:spcBef>
                <a:spcPct val="0"/>
              </a:spcBef>
              <a:buClrTx/>
              <a:buSzTx/>
              <a:buFontTx/>
              <a:buNone/>
            </a:pPr>
            <a:r>
              <a:rPr lang="en-US" sz="2000">
                <a:latin typeface="Arial" pitchFamily="34" charset="0"/>
              </a:rPr>
              <a:t>no loss</a:t>
            </a:r>
          </a:p>
          <a:p>
            <a:pPr>
              <a:spcBef>
                <a:spcPct val="0"/>
              </a:spcBef>
              <a:buClrTx/>
              <a:buSzTx/>
              <a:buFontTx/>
              <a:buNone/>
            </a:pPr>
            <a:r>
              <a:rPr lang="en-US" sz="2000">
                <a:latin typeface="Arial" pitchFamily="34" charset="0"/>
              </a:rPr>
              <a:t>loss-tolerant</a:t>
            </a:r>
          </a:p>
          <a:p>
            <a:pPr>
              <a:spcBef>
                <a:spcPct val="0"/>
              </a:spcBef>
              <a:buClrTx/>
              <a:buSzTx/>
              <a:buFontTx/>
              <a:buNone/>
            </a:pPr>
            <a:endParaRPr lang="en-US" sz="2000">
              <a:latin typeface="Arial" pitchFamily="34" charset="0"/>
            </a:endParaRPr>
          </a:p>
          <a:p>
            <a:pPr>
              <a:spcBef>
                <a:spcPct val="0"/>
              </a:spcBef>
              <a:buClrTx/>
              <a:buSzTx/>
              <a:buFontTx/>
              <a:buNone/>
            </a:pPr>
            <a:r>
              <a:rPr lang="en-US" sz="2000">
                <a:latin typeface="Arial" pitchFamily="34" charset="0"/>
              </a:rPr>
              <a:t>loss-tolerant</a:t>
            </a:r>
          </a:p>
          <a:p>
            <a:pPr>
              <a:spcBef>
                <a:spcPct val="0"/>
              </a:spcBef>
              <a:buClrTx/>
              <a:buSzTx/>
              <a:buFontTx/>
              <a:buNone/>
            </a:pPr>
            <a:r>
              <a:rPr lang="en-US" sz="2000">
                <a:latin typeface="Arial" pitchFamily="34" charset="0"/>
              </a:rPr>
              <a:t>loss-tolerant</a:t>
            </a:r>
          </a:p>
          <a:p>
            <a:pPr>
              <a:spcBef>
                <a:spcPct val="0"/>
              </a:spcBef>
              <a:buClrTx/>
              <a:buSzTx/>
              <a:buFontTx/>
              <a:buNone/>
            </a:pPr>
            <a:r>
              <a:rPr lang="en-US" sz="2000">
                <a:latin typeface="Arial" pitchFamily="34" charset="0"/>
              </a:rPr>
              <a:t>no loss</a:t>
            </a:r>
            <a:endParaRPr lang="en-US">
              <a:latin typeface="Times New Roman" pitchFamily="18" charset="0"/>
            </a:endParaRPr>
          </a:p>
        </p:txBody>
      </p:sp>
      <p:sp>
        <p:nvSpPr>
          <p:cNvPr id="23560" name="Text Box 5"/>
          <p:cNvSpPr txBox="1">
            <a:spLocks noChangeArrowheads="1"/>
          </p:cNvSpPr>
          <p:nvPr/>
        </p:nvSpPr>
        <p:spPr bwMode="auto">
          <a:xfrm>
            <a:off x="4502150" y="1751013"/>
            <a:ext cx="2574925" cy="3140075"/>
          </a:xfrm>
          <a:prstGeom prst="rect">
            <a:avLst/>
          </a:prstGeom>
          <a:noFill/>
          <a:ln w="9525">
            <a:noFill/>
            <a:miter lim="800000"/>
            <a:headEnd/>
            <a:tailEnd/>
          </a:ln>
        </p:spPr>
        <p:txBody>
          <a:bodyPr>
            <a:spAutoFit/>
          </a:bodyPr>
          <a:lstStyle/>
          <a:p>
            <a:pPr>
              <a:spcBef>
                <a:spcPct val="0"/>
              </a:spcBef>
              <a:buClrTx/>
              <a:buSzTx/>
              <a:buFontTx/>
              <a:buNone/>
            </a:pPr>
            <a:r>
              <a:rPr lang="en-US" sz="2000" b="1">
                <a:latin typeface="Arial" pitchFamily="34" charset="0"/>
              </a:rPr>
              <a:t>Bandwidth</a:t>
            </a:r>
            <a:endParaRPr lang="en-US" sz="2000">
              <a:latin typeface="Arial" pitchFamily="34" charset="0"/>
            </a:endParaRPr>
          </a:p>
          <a:p>
            <a:pPr>
              <a:spcBef>
                <a:spcPct val="0"/>
              </a:spcBef>
              <a:buClrTx/>
              <a:buSzTx/>
              <a:buFontTx/>
              <a:buNone/>
            </a:pPr>
            <a:endParaRPr lang="en-US" sz="2000">
              <a:latin typeface="Arial" pitchFamily="34" charset="0"/>
            </a:endParaRPr>
          </a:p>
          <a:p>
            <a:pPr>
              <a:spcBef>
                <a:spcPct val="0"/>
              </a:spcBef>
              <a:buClrTx/>
              <a:buSzTx/>
              <a:buFontTx/>
              <a:buNone/>
            </a:pPr>
            <a:r>
              <a:rPr lang="en-US" sz="2000">
                <a:latin typeface="Arial" pitchFamily="34" charset="0"/>
              </a:rPr>
              <a:t>elastic</a:t>
            </a:r>
          </a:p>
          <a:p>
            <a:pPr>
              <a:spcBef>
                <a:spcPct val="0"/>
              </a:spcBef>
              <a:buClrTx/>
              <a:buSzTx/>
              <a:buFontTx/>
              <a:buNone/>
            </a:pPr>
            <a:r>
              <a:rPr lang="en-US" sz="2000">
                <a:latin typeface="Arial" pitchFamily="34" charset="0"/>
              </a:rPr>
              <a:t>elastic</a:t>
            </a:r>
          </a:p>
          <a:p>
            <a:pPr>
              <a:spcBef>
                <a:spcPct val="0"/>
              </a:spcBef>
              <a:buClrTx/>
              <a:buSzTx/>
              <a:buFontTx/>
              <a:buNone/>
            </a:pPr>
            <a:r>
              <a:rPr lang="en-US" sz="2000">
                <a:latin typeface="Arial" pitchFamily="34" charset="0"/>
              </a:rPr>
              <a:t>elastic</a:t>
            </a:r>
          </a:p>
          <a:p>
            <a:pPr>
              <a:spcBef>
                <a:spcPct val="0"/>
              </a:spcBef>
              <a:buClrTx/>
              <a:buSzTx/>
              <a:buFontTx/>
              <a:buNone/>
            </a:pPr>
            <a:r>
              <a:rPr lang="en-US" sz="2000">
                <a:latin typeface="Arial" pitchFamily="34" charset="0"/>
              </a:rPr>
              <a:t>audio: 5kbps-1Mbps</a:t>
            </a:r>
          </a:p>
          <a:p>
            <a:pPr>
              <a:spcBef>
                <a:spcPct val="0"/>
              </a:spcBef>
              <a:buClrTx/>
              <a:buSzTx/>
              <a:buFontTx/>
              <a:buNone/>
            </a:pPr>
            <a:r>
              <a:rPr lang="en-US" sz="2000">
                <a:latin typeface="Arial" pitchFamily="34" charset="0"/>
              </a:rPr>
              <a:t>video:10kbps-5Mbps</a:t>
            </a:r>
          </a:p>
          <a:p>
            <a:pPr>
              <a:spcBef>
                <a:spcPct val="0"/>
              </a:spcBef>
              <a:buClrTx/>
              <a:buSzTx/>
              <a:buFontTx/>
              <a:buNone/>
            </a:pPr>
            <a:r>
              <a:rPr lang="en-US" sz="2000">
                <a:latin typeface="Arial" pitchFamily="34" charset="0"/>
              </a:rPr>
              <a:t>same as above </a:t>
            </a:r>
          </a:p>
          <a:p>
            <a:pPr>
              <a:spcBef>
                <a:spcPct val="0"/>
              </a:spcBef>
              <a:buClrTx/>
              <a:buSzTx/>
              <a:buFontTx/>
              <a:buNone/>
            </a:pPr>
            <a:r>
              <a:rPr lang="en-US" sz="2000">
                <a:latin typeface="Arial" pitchFamily="34" charset="0"/>
              </a:rPr>
              <a:t>few kbps up</a:t>
            </a:r>
          </a:p>
          <a:p>
            <a:pPr>
              <a:spcBef>
                <a:spcPct val="0"/>
              </a:spcBef>
              <a:buClrTx/>
              <a:buSzTx/>
              <a:buFontTx/>
              <a:buNone/>
            </a:pPr>
            <a:r>
              <a:rPr lang="en-US" sz="2000">
                <a:latin typeface="Arial" pitchFamily="34" charset="0"/>
              </a:rPr>
              <a:t>elastic</a:t>
            </a:r>
          </a:p>
        </p:txBody>
      </p:sp>
      <p:sp>
        <p:nvSpPr>
          <p:cNvPr id="23561" name="Text Box 6"/>
          <p:cNvSpPr txBox="1">
            <a:spLocks noChangeArrowheads="1"/>
          </p:cNvSpPr>
          <p:nvPr/>
        </p:nvSpPr>
        <p:spPr bwMode="auto">
          <a:xfrm>
            <a:off x="6935788" y="1697038"/>
            <a:ext cx="2062162" cy="3140075"/>
          </a:xfrm>
          <a:prstGeom prst="rect">
            <a:avLst/>
          </a:prstGeom>
          <a:noFill/>
          <a:ln w="9525">
            <a:noFill/>
            <a:miter lim="800000"/>
            <a:headEnd/>
            <a:tailEnd/>
          </a:ln>
        </p:spPr>
        <p:txBody>
          <a:bodyPr>
            <a:spAutoFit/>
          </a:bodyPr>
          <a:lstStyle/>
          <a:p>
            <a:pPr>
              <a:spcBef>
                <a:spcPct val="0"/>
              </a:spcBef>
              <a:buClrTx/>
              <a:buSzTx/>
              <a:buFontTx/>
              <a:buNone/>
            </a:pPr>
            <a:r>
              <a:rPr lang="en-US" sz="2000" b="1">
                <a:latin typeface="Arial" pitchFamily="34" charset="0"/>
              </a:rPr>
              <a:t>Time Sensitive</a:t>
            </a:r>
            <a:endParaRPr lang="en-US" sz="2000">
              <a:latin typeface="Arial" pitchFamily="34" charset="0"/>
            </a:endParaRPr>
          </a:p>
          <a:p>
            <a:pPr>
              <a:spcBef>
                <a:spcPct val="0"/>
              </a:spcBef>
              <a:buClrTx/>
              <a:buSzTx/>
              <a:buFontTx/>
              <a:buNone/>
            </a:pPr>
            <a:endParaRPr lang="en-US" sz="2000">
              <a:latin typeface="Arial" pitchFamily="34" charset="0"/>
            </a:endParaRPr>
          </a:p>
          <a:p>
            <a:pPr>
              <a:spcBef>
                <a:spcPct val="0"/>
              </a:spcBef>
              <a:buClrTx/>
              <a:buSzTx/>
              <a:buFontTx/>
              <a:buNone/>
            </a:pPr>
            <a:r>
              <a:rPr lang="en-US" sz="2000">
                <a:latin typeface="Arial" pitchFamily="34" charset="0"/>
              </a:rPr>
              <a:t>no</a:t>
            </a:r>
          </a:p>
          <a:p>
            <a:pPr>
              <a:spcBef>
                <a:spcPct val="0"/>
              </a:spcBef>
              <a:buClrTx/>
              <a:buSzTx/>
              <a:buFontTx/>
              <a:buNone/>
            </a:pPr>
            <a:r>
              <a:rPr lang="en-US" sz="2000">
                <a:latin typeface="Arial" pitchFamily="34" charset="0"/>
              </a:rPr>
              <a:t>no</a:t>
            </a:r>
          </a:p>
          <a:p>
            <a:pPr>
              <a:spcBef>
                <a:spcPct val="0"/>
              </a:spcBef>
              <a:buClrTx/>
              <a:buSzTx/>
              <a:buFontTx/>
              <a:buNone/>
            </a:pPr>
            <a:r>
              <a:rPr lang="en-US" sz="2000">
                <a:latin typeface="Arial" pitchFamily="34" charset="0"/>
              </a:rPr>
              <a:t>no</a:t>
            </a:r>
          </a:p>
          <a:p>
            <a:pPr>
              <a:spcBef>
                <a:spcPct val="0"/>
              </a:spcBef>
              <a:buClrTx/>
              <a:buSzTx/>
              <a:buFontTx/>
              <a:buNone/>
            </a:pPr>
            <a:r>
              <a:rPr lang="en-US" sz="2000">
                <a:latin typeface="Arial" pitchFamily="34" charset="0"/>
              </a:rPr>
              <a:t>yes, 100’s msec</a:t>
            </a:r>
          </a:p>
          <a:p>
            <a:pPr>
              <a:spcBef>
                <a:spcPct val="0"/>
              </a:spcBef>
              <a:buClrTx/>
              <a:buSzTx/>
              <a:buFontTx/>
              <a:buNone/>
            </a:pPr>
            <a:endParaRPr lang="en-US" sz="2000">
              <a:latin typeface="Arial" pitchFamily="34" charset="0"/>
            </a:endParaRPr>
          </a:p>
          <a:p>
            <a:pPr>
              <a:spcBef>
                <a:spcPct val="0"/>
              </a:spcBef>
              <a:buClrTx/>
              <a:buSzTx/>
              <a:buFontTx/>
              <a:buNone/>
            </a:pPr>
            <a:r>
              <a:rPr lang="en-US" sz="2000">
                <a:latin typeface="Arial" pitchFamily="34" charset="0"/>
              </a:rPr>
              <a:t>yes, a few secs</a:t>
            </a:r>
          </a:p>
          <a:p>
            <a:pPr>
              <a:spcBef>
                <a:spcPct val="0"/>
              </a:spcBef>
              <a:buClrTx/>
              <a:buSzTx/>
              <a:buFontTx/>
              <a:buNone/>
            </a:pPr>
            <a:r>
              <a:rPr lang="en-US" sz="2000">
                <a:latin typeface="Arial" pitchFamily="34" charset="0"/>
              </a:rPr>
              <a:t>yes, 100’s msec</a:t>
            </a:r>
          </a:p>
          <a:p>
            <a:pPr>
              <a:spcBef>
                <a:spcPct val="0"/>
              </a:spcBef>
              <a:buClrTx/>
              <a:buSzTx/>
              <a:buFontTx/>
              <a:buNone/>
            </a:pPr>
            <a:r>
              <a:rPr lang="en-US" sz="2000">
                <a:latin typeface="Arial" pitchFamily="34" charset="0"/>
              </a:rPr>
              <a:t>yes and no</a:t>
            </a:r>
          </a:p>
        </p:txBody>
      </p:sp>
      <p:sp>
        <p:nvSpPr>
          <p:cNvPr id="23562" name="Line 7"/>
          <p:cNvSpPr>
            <a:spLocks noChangeShapeType="1"/>
          </p:cNvSpPr>
          <p:nvPr/>
        </p:nvSpPr>
        <p:spPr bwMode="auto">
          <a:xfrm flipV="1">
            <a:off x="895350" y="2133600"/>
            <a:ext cx="7562850" cy="9525"/>
          </a:xfrm>
          <a:prstGeom prst="line">
            <a:avLst/>
          </a:prstGeom>
          <a:noFill/>
          <a:ln w="28575">
            <a:solidFill>
              <a:schemeClr val="accent2"/>
            </a:solidFill>
            <a:round/>
            <a:headEnd/>
            <a:tailEnd/>
          </a:ln>
        </p:spPr>
        <p:txBody>
          <a:bodyPr wrap="none" anchor="ctr"/>
          <a:lstStyle/>
          <a:p>
            <a:endParaRPr lang="he-IL"/>
          </a:p>
        </p:txBody>
      </p:sp>
      <p:sp>
        <p:nvSpPr>
          <p:cNvPr id="23563" name="Line 8"/>
          <p:cNvSpPr>
            <a:spLocks noChangeShapeType="1"/>
          </p:cNvSpPr>
          <p:nvPr/>
        </p:nvSpPr>
        <p:spPr bwMode="auto">
          <a:xfrm flipV="1">
            <a:off x="463550" y="2733675"/>
            <a:ext cx="8320088" cy="0"/>
          </a:xfrm>
          <a:prstGeom prst="line">
            <a:avLst/>
          </a:prstGeom>
          <a:noFill/>
          <a:ln w="12700">
            <a:solidFill>
              <a:schemeClr val="tx1"/>
            </a:solidFill>
            <a:round/>
            <a:headEnd/>
            <a:tailEnd/>
          </a:ln>
        </p:spPr>
        <p:txBody>
          <a:bodyPr wrap="none" anchor="ctr"/>
          <a:lstStyle/>
          <a:p>
            <a:endParaRPr lang="he-IL"/>
          </a:p>
        </p:txBody>
      </p:sp>
      <p:sp>
        <p:nvSpPr>
          <p:cNvPr id="23564" name="Line 9"/>
          <p:cNvSpPr>
            <a:spLocks noChangeShapeType="1"/>
          </p:cNvSpPr>
          <p:nvPr/>
        </p:nvSpPr>
        <p:spPr bwMode="auto">
          <a:xfrm flipV="1">
            <a:off x="463550" y="3028950"/>
            <a:ext cx="8358188" cy="0"/>
          </a:xfrm>
          <a:prstGeom prst="line">
            <a:avLst/>
          </a:prstGeom>
          <a:noFill/>
          <a:ln w="12700">
            <a:solidFill>
              <a:schemeClr val="tx1"/>
            </a:solidFill>
            <a:round/>
            <a:headEnd/>
            <a:tailEnd/>
          </a:ln>
        </p:spPr>
        <p:txBody>
          <a:bodyPr wrap="none" anchor="ctr"/>
          <a:lstStyle/>
          <a:p>
            <a:endParaRPr lang="he-IL"/>
          </a:p>
        </p:txBody>
      </p:sp>
      <p:sp>
        <p:nvSpPr>
          <p:cNvPr id="23565" name="Line 10"/>
          <p:cNvSpPr>
            <a:spLocks noChangeShapeType="1"/>
          </p:cNvSpPr>
          <p:nvPr/>
        </p:nvSpPr>
        <p:spPr bwMode="auto">
          <a:xfrm flipV="1">
            <a:off x="463550" y="3324225"/>
            <a:ext cx="8356600" cy="0"/>
          </a:xfrm>
          <a:prstGeom prst="line">
            <a:avLst/>
          </a:prstGeom>
          <a:noFill/>
          <a:ln w="12700">
            <a:solidFill>
              <a:schemeClr val="tx1"/>
            </a:solidFill>
            <a:round/>
            <a:headEnd/>
            <a:tailEnd/>
          </a:ln>
        </p:spPr>
        <p:txBody>
          <a:bodyPr wrap="none" anchor="ctr"/>
          <a:lstStyle/>
          <a:p>
            <a:endParaRPr lang="he-IL"/>
          </a:p>
        </p:txBody>
      </p:sp>
      <p:sp>
        <p:nvSpPr>
          <p:cNvPr id="23566" name="Line 11"/>
          <p:cNvSpPr>
            <a:spLocks noChangeShapeType="1"/>
          </p:cNvSpPr>
          <p:nvPr/>
        </p:nvSpPr>
        <p:spPr bwMode="auto">
          <a:xfrm flipV="1">
            <a:off x="463550" y="3914775"/>
            <a:ext cx="8281988" cy="19050"/>
          </a:xfrm>
          <a:prstGeom prst="line">
            <a:avLst/>
          </a:prstGeom>
          <a:noFill/>
          <a:ln w="12700">
            <a:solidFill>
              <a:schemeClr val="tx1"/>
            </a:solidFill>
            <a:round/>
            <a:headEnd/>
            <a:tailEnd/>
          </a:ln>
        </p:spPr>
        <p:txBody>
          <a:bodyPr wrap="none" anchor="ctr"/>
          <a:lstStyle/>
          <a:p>
            <a:endParaRPr lang="he-IL"/>
          </a:p>
        </p:txBody>
      </p:sp>
      <p:sp>
        <p:nvSpPr>
          <p:cNvPr id="23567" name="Line 12"/>
          <p:cNvSpPr>
            <a:spLocks noChangeShapeType="1"/>
          </p:cNvSpPr>
          <p:nvPr/>
        </p:nvSpPr>
        <p:spPr bwMode="auto">
          <a:xfrm flipV="1">
            <a:off x="463550" y="4210050"/>
            <a:ext cx="8245475" cy="19050"/>
          </a:xfrm>
          <a:prstGeom prst="line">
            <a:avLst/>
          </a:prstGeom>
          <a:noFill/>
          <a:ln w="12700">
            <a:solidFill>
              <a:schemeClr val="tx1"/>
            </a:solidFill>
            <a:round/>
            <a:headEnd/>
            <a:tailEnd/>
          </a:ln>
        </p:spPr>
        <p:txBody>
          <a:bodyPr wrap="none" anchor="ctr"/>
          <a:lstStyle/>
          <a:p>
            <a:endParaRPr lang="he-IL"/>
          </a:p>
        </p:txBody>
      </p:sp>
      <p:sp>
        <p:nvSpPr>
          <p:cNvPr id="23568" name="Line 13"/>
          <p:cNvSpPr>
            <a:spLocks noChangeShapeType="1"/>
          </p:cNvSpPr>
          <p:nvPr/>
        </p:nvSpPr>
        <p:spPr bwMode="auto">
          <a:xfrm>
            <a:off x="463550" y="4495800"/>
            <a:ext cx="8207375" cy="57150"/>
          </a:xfrm>
          <a:prstGeom prst="line">
            <a:avLst/>
          </a:prstGeom>
          <a:noFill/>
          <a:ln w="12700">
            <a:solidFill>
              <a:schemeClr val="tx1"/>
            </a:solidFill>
            <a:round/>
            <a:headEnd/>
            <a:tailEnd/>
          </a:ln>
        </p:spPr>
        <p:txBody>
          <a:bodyPr wrap="none" anchor="ctr"/>
          <a:lstStyle/>
          <a:p>
            <a:endParaRPr lang="he-IL"/>
          </a:p>
        </p:txBody>
      </p:sp>
      <p:sp>
        <p:nvSpPr>
          <p:cNvPr id="23569" name="Line 14"/>
          <p:cNvSpPr>
            <a:spLocks noChangeShapeType="1"/>
          </p:cNvSpPr>
          <p:nvPr/>
        </p:nvSpPr>
        <p:spPr bwMode="auto">
          <a:xfrm flipV="1">
            <a:off x="463550" y="4867275"/>
            <a:ext cx="8394700" cy="20638"/>
          </a:xfrm>
          <a:prstGeom prst="line">
            <a:avLst/>
          </a:prstGeom>
          <a:noFill/>
          <a:ln w="12700">
            <a:solidFill>
              <a:schemeClr val="tx1"/>
            </a:solidFill>
            <a:round/>
            <a:headEnd/>
            <a:tailEnd/>
          </a:ln>
        </p:spPr>
        <p:txBody>
          <a:bodyPr wrap="none" anchor="ctr"/>
          <a:lstStyle/>
          <a:p>
            <a:endParaRPr lang="he-I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endParaRPr lang="he-IL" smtClean="0"/>
          </a:p>
        </p:txBody>
      </p:sp>
      <p:sp>
        <p:nvSpPr>
          <p:cNvPr id="24579" name="Footer Placeholder 4"/>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24580" name="Slide Number Placeholder 5"/>
          <p:cNvSpPr>
            <a:spLocks noGrp="1"/>
          </p:cNvSpPr>
          <p:nvPr>
            <p:ph type="sldNum" sz="quarter" idx="12"/>
          </p:nvPr>
        </p:nvSpPr>
        <p:spPr>
          <a:noFill/>
        </p:spPr>
        <p:txBody>
          <a:bodyPr/>
          <a:lstStyle/>
          <a:p>
            <a:r>
              <a:rPr lang="en-US" smtClean="0"/>
              <a:t>8-</a:t>
            </a:r>
            <a:fld id="{F2EADFF6-A93A-465F-BFDB-DD764E9F2C3C}" type="slidenum">
              <a:rPr lang="he-IL" smtClean="0"/>
              <a:pPr/>
              <a:t>14</a:t>
            </a:fld>
            <a:endParaRPr lang="en-US" smtClean="0"/>
          </a:p>
        </p:txBody>
      </p:sp>
      <p:sp>
        <p:nvSpPr>
          <p:cNvPr id="24581" name="Rectangle 1026"/>
          <p:cNvSpPr>
            <a:spLocks noGrp="1" noChangeArrowheads="1"/>
          </p:cNvSpPr>
          <p:nvPr>
            <p:ph type="title"/>
          </p:nvPr>
        </p:nvSpPr>
        <p:spPr/>
        <p:txBody>
          <a:bodyPr/>
          <a:lstStyle/>
          <a:p>
            <a:r>
              <a:rPr lang="en-US" smtClean="0"/>
              <a:t>Web and HTTP</a:t>
            </a:r>
          </a:p>
        </p:txBody>
      </p:sp>
      <p:sp>
        <p:nvSpPr>
          <p:cNvPr id="38918" name="Rectangle 1027"/>
          <p:cNvSpPr>
            <a:spLocks noGrp="1" noChangeArrowheads="1"/>
          </p:cNvSpPr>
          <p:nvPr>
            <p:ph type="body" idx="1"/>
          </p:nvPr>
        </p:nvSpPr>
        <p:spPr>
          <a:xfrm>
            <a:off x="533400" y="1435100"/>
            <a:ext cx="7772400" cy="4648200"/>
          </a:xfrm>
        </p:spPr>
        <p:txBody>
          <a:bodyPr/>
          <a:lstStyle/>
          <a:p>
            <a:pPr>
              <a:buFont typeface="ZapfDingbats" pitchFamily="82" charset="2"/>
              <a:buNone/>
            </a:pPr>
            <a:r>
              <a:rPr lang="en-US" sz="2400" u="sng" dirty="0" smtClean="0">
                <a:solidFill>
                  <a:srgbClr val="FF0000"/>
                </a:solidFill>
              </a:rPr>
              <a:t>First a review</a:t>
            </a:r>
            <a:endParaRPr lang="en-US" sz="2400" dirty="0" smtClean="0">
              <a:solidFill>
                <a:srgbClr val="FF0000"/>
              </a:solidFill>
              <a:cs typeface="Arial" pitchFamily="34" charset="0"/>
            </a:endParaRPr>
          </a:p>
          <a:p>
            <a:r>
              <a:rPr lang="en-US" sz="2400" dirty="0" smtClean="0">
                <a:solidFill>
                  <a:srgbClr val="FF0000"/>
                </a:solidFill>
              </a:rPr>
              <a:t>Web page</a:t>
            </a:r>
            <a:r>
              <a:rPr lang="en-US" sz="2400" dirty="0" smtClean="0"/>
              <a:t> consists of </a:t>
            </a:r>
            <a:r>
              <a:rPr lang="en-US" sz="2400" dirty="0" smtClean="0">
                <a:solidFill>
                  <a:srgbClr val="FF0000"/>
                </a:solidFill>
              </a:rPr>
              <a:t>objects</a:t>
            </a:r>
            <a:endParaRPr lang="en-US" sz="2400" dirty="0" smtClean="0"/>
          </a:p>
          <a:p>
            <a:r>
              <a:rPr lang="en-US" sz="2400" dirty="0" smtClean="0"/>
              <a:t>Object can be HTML file, JPEG image, Java applet, audio file, …</a:t>
            </a:r>
          </a:p>
          <a:p>
            <a:r>
              <a:rPr lang="en-US" sz="2400" dirty="0" smtClean="0"/>
              <a:t>Web page consists of </a:t>
            </a:r>
            <a:r>
              <a:rPr lang="en-US" sz="2400" dirty="0" smtClean="0">
                <a:solidFill>
                  <a:srgbClr val="FF0000"/>
                </a:solidFill>
              </a:rPr>
              <a:t>base HTML-file</a:t>
            </a:r>
            <a:r>
              <a:rPr lang="en-US" sz="2400" dirty="0" smtClean="0"/>
              <a:t> which includes several referenced objects</a:t>
            </a:r>
          </a:p>
          <a:p>
            <a:r>
              <a:rPr lang="en-US" sz="2400" dirty="0" smtClean="0"/>
              <a:t>Each object is addressable by a </a:t>
            </a:r>
            <a:r>
              <a:rPr lang="en-US" sz="2400" dirty="0" smtClean="0">
                <a:solidFill>
                  <a:srgbClr val="FF0000"/>
                </a:solidFill>
              </a:rPr>
              <a:t>URL</a:t>
            </a:r>
          </a:p>
          <a:p>
            <a:r>
              <a:rPr lang="en-US" sz="2400" dirty="0" smtClean="0">
                <a:solidFill>
                  <a:schemeClr val="tx2"/>
                </a:solidFill>
              </a:rPr>
              <a:t>Example URL:</a:t>
            </a:r>
          </a:p>
          <a:p>
            <a:pPr>
              <a:buFont typeface="ZapfDingbats" pitchFamily="82" charset="2"/>
              <a:buNone/>
            </a:pPr>
            <a:endParaRPr lang="en-US" dirty="0" smtClean="0"/>
          </a:p>
        </p:txBody>
      </p:sp>
      <p:grpSp>
        <p:nvGrpSpPr>
          <p:cNvPr id="2" name="Group 1034"/>
          <p:cNvGrpSpPr>
            <a:grpSpLocks/>
          </p:cNvGrpSpPr>
          <p:nvPr/>
        </p:nvGrpSpPr>
        <p:grpSpPr bwMode="auto">
          <a:xfrm>
            <a:off x="1201738" y="4740275"/>
            <a:ext cx="6835775" cy="1144588"/>
            <a:chOff x="788" y="2955"/>
            <a:chExt cx="4306" cy="721"/>
          </a:xfrm>
        </p:grpSpPr>
        <p:sp>
          <p:nvSpPr>
            <p:cNvPr id="24584" name="Text Box 1029"/>
            <p:cNvSpPr txBox="1">
              <a:spLocks noChangeArrowheads="1"/>
            </p:cNvSpPr>
            <p:nvPr/>
          </p:nvSpPr>
          <p:spPr bwMode="auto">
            <a:xfrm>
              <a:off x="788" y="2955"/>
              <a:ext cx="4141" cy="288"/>
            </a:xfrm>
            <a:prstGeom prst="rect">
              <a:avLst/>
            </a:prstGeom>
            <a:noFill/>
            <a:ln w="9525">
              <a:noFill/>
              <a:miter lim="800000"/>
              <a:headEnd/>
              <a:tailEnd/>
            </a:ln>
          </p:spPr>
          <p:txBody>
            <a:bodyPr wrap="none">
              <a:spAutoFit/>
            </a:bodyPr>
            <a:lstStyle/>
            <a:p>
              <a:pPr>
                <a:spcBef>
                  <a:spcPct val="0"/>
                </a:spcBef>
                <a:buClrTx/>
                <a:buSzTx/>
                <a:buFontTx/>
                <a:buNone/>
              </a:pPr>
              <a:r>
                <a:rPr lang="en-US">
                  <a:latin typeface="Courier New" pitchFamily="49" charset="0"/>
                </a:rPr>
                <a:t>www.someschool.edu/someDept/pic.gif</a:t>
              </a:r>
            </a:p>
          </p:txBody>
        </p:sp>
        <p:sp>
          <p:nvSpPr>
            <p:cNvPr id="24585" name="AutoShape 1030"/>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p:spPr>
          <p:txBody>
            <a:bodyPr wrap="none" anchor="ctr"/>
            <a:lstStyle/>
            <a:p>
              <a:endParaRPr lang="he-IL"/>
            </a:p>
          </p:txBody>
        </p:sp>
        <p:sp>
          <p:nvSpPr>
            <p:cNvPr id="24586" name="AutoShape 1031"/>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p:spPr>
          <p:txBody>
            <a:bodyPr wrap="none" anchor="ctr"/>
            <a:lstStyle/>
            <a:p>
              <a:endParaRPr lang="he-IL"/>
            </a:p>
          </p:txBody>
        </p:sp>
        <p:sp>
          <p:nvSpPr>
            <p:cNvPr id="24587" name="Text Box 1032"/>
            <p:cNvSpPr txBox="1">
              <a:spLocks noChangeArrowheads="1"/>
            </p:cNvSpPr>
            <p:nvPr/>
          </p:nvSpPr>
          <p:spPr bwMode="auto">
            <a:xfrm>
              <a:off x="1389" y="3388"/>
              <a:ext cx="1021" cy="288"/>
            </a:xfrm>
            <a:prstGeom prst="rect">
              <a:avLst/>
            </a:prstGeom>
            <a:noFill/>
            <a:ln w="9525">
              <a:noFill/>
              <a:miter lim="800000"/>
              <a:headEnd/>
              <a:tailEnd/>
            </a:ln>
          </p:spPr>
          <p:txBody>
            <a:bodyPr wrap="none">
              <a:spAutoFit/>
            </a:bodyPr>
            <a:lstStyle/>
            <a:p>
              <a:pPr>
                <a:spcBef>
                  <a:spcPct val="0"/>
                </a:spcBef>
                <a:buClrTx/>
                <a:buSzTx/>
                <a:buFontTx/>
                <a:buNone/>
              </a:pPr>
              <a:r>
                <a:rPr lang="en-US"/>
                <a:t>host name</a:t>
              </a:r>
              <a:endParaRPr lang="en-US">
                <a:latin typeface="Times New Roman" pitchFamily="18" charset="0"/>
              </a:endParaRPr>
            </a:p>
          </p:txBody>
        </p:sp>
        <p:sp>
          <p:nvSpPr>
            <p:cNvPr id="24588" name="Text Box 1033"/>
            <p:cNvSpPr txBox="1">
              <a:spLocks noChangeArrowheads="1"/>
            </p:cNvSpPr>
            <p:nvPr/>
          </p:nvSpPr>
          <p:spPr bwMode="auto">
            <a:xfrm>
              <a:off x="3485" y="3338"/>
              <a:ext cx="1028" cy="288"/>
            </a:xfrm>
            <a:prstGeom prst="rect">
              <a:avLst/>
            </a:prstGeom>
            <a:noFill/>
            <a:ln w="9525">
              <a:noFill/>
              <a:miter lim="800000"/>
              <a:headEnd/>
              <a:tailEnd/>
            </a:ln>
          </p:spPr>
          <p:txBody>
            <a:bodyPr wrap="none">
              <a:spAutoFit/>
            </a:bodyPr>
            <a:lstStyle/>
            <a:p>
              <a:pPr>
                <a:spcBef>
                  <a:spcPct val="0"/>
                </a:spcBef>
                <a:buClrTx/>
                <a:buSzTx/>
                <a:buFontTx/>
                <a:buNone/>
              </a:pPr>
              <a:r>
                <a:rPr lang="en-US"/>
                <a:t>path name</a:t>
              </a:r>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Date Placeholder 4"/>
          <p:cNvSpPr>
            <a:spLocks noGrp="1"/>
          </p:cNvSpPr>
          <p:nvPr>
            <p:ph type="dt" sz="quarter" idx="4294967295"/>
          </p:nvPr>
        </p:nvSpPr>
        <p:spPr>
          <a:noFill/>
        </p:spPr>
        <p:txBody>
          <a:bodyPr/>
          <a:lstStyle/>
          <a:p>
            <a:endParaRPr lang="he-IL" smtClean="0"/>
          </a:p>
        </p:txBody>
      </p:sp>
      <p:sp>
        <p:nvSpPr>
          <p:cNvPr id="717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7174" name="Slide Number Placeholder 6"/>
          <p:cNvSpPr>
            <a:spLocks noGrp="1"/>
          </p:cNvSpPr>
          <p:nvPr>
            <p:ph type="sldNum" sz="quarter" idx="11"/>
          </p:nvPr>
        </p:nvSpPr>
        <p:spPr>
          <a:noFill/>
        </p:spPr>
        <p:txBody>
          <a:bodyPr/>
          <a:lstStyle/>
          <a:p>
            <a:r>
              <a:rPr lang="en-US" smtClean="0"/>
              <a:t>8-</a:t>
            </a:r>
            <a:fld id="{68D77460-FC79-4F77-9D53-06EBED54EFCD}" type="slidenum">
              <a:rPr lang="he-IL" smtClean="0"/>
              <a:pPr/>
              <a:t>15</a:t>
            </a:fld>
            <a:endParaRPr lang="en-US" smtClean="0"/>
          </a:p>
        </p:txBody>
      </p:sp>
      <p:sp>
        <p:nvSpPr>
          <p:cNvPr id="7175" name="Rectangle 2"/>
          <p:cNvSpPr>
            <a:spLocks noGrp="1" noChangeArrowheads="1"/>
          </p:cNvSpPr>
          <p:nvPr>
            <p:ph type="title"/>
          </p:nvPr>
        </p:nvSpPr>
        <p:spPr/>
        <p:txBody>
          <a:bodyPr/>
          <a:lstStyle/>
          <a:p>
            <a:r>
              <a:rPr lang="en-US" sz="3600" smtClean="0"/>
              <a:t>HTTP overview</a:t>
            </a:r>
            <a:endParaRPr lang="en-US" smtClean="0"/>
          </a:p>
        </p:txBody>
      </p:sp>
      <p:sp>
        <p:nvSpPr>
          <p:cNvPr id="7176" name="Rectangle 3"/>
          <p:cNvSpPr>
            <a:spLocks noGrp="1" noChangeArrowheads="1"/>
          </p:cNvSpPr>
          <p:nvPr>
            <p:ph type="body" sz="half" idx="1"/>
          </p:nvPr>
        </p:nvSpPr>
        <p:spPr>
          <a:xfrm>
            <a:off x="533400" y="1250950"/>
            <a:ext cx="3810000" cy="4648200"/>
          </a:xfrm>
        </p:spPr>
        <p:txBody>
          <a:bodyPr/>
          <a:lstStyle/>
          <a:p>
            <a:pPr>
              <a:buFont typeface="ZapfDingbats" pitchFamily="82" charset="2"/>
              <a:buNone/>
              <a:tabLst>
                <a:tab pos="1622425" algn="l"/>
              </a:tabLst>
            </a:pPr>
            <a:r>
              <a:rPr lang="en-US" sz="2400" dirty="0" smtClean="0">
                <a:solidFill>
                  <a:srgbClr val="FF0000"/>
                </a:solidFill>
              </a:rPr>
              <a:t>HTTP: hypertext transfer protocol</a:t>
            </a:r>
            <a:endParaRPr lang="en-US" sz="2400" dirty="0" smtClean="0"/>
          </a:p>
          <a:p>
            <a:pPr>
              <a:tabLst>
                <a:tab pos="1622425" algn="l"/>
              </a:tabLst>
            </a:pPr>
            <a:r>
              <a:rPr lang="en-US" sz="2000" dirty="0" smtClean="0"/>
              <a:t>Web’s application layer protocol</a:t>
            </a:r>
          </a:p>
          <a:p>
            <a:pPr>
              <a:tabLst>
                <a:tab pos="1622425" algn="l"/>
              </a:tabLst>
            </a:pPr>
            <a:r>
              <a:rPr lang="en-US" sz="2000" dirty="0" smtClean="0"/>
              <a:t>client/server model</a:t>
            </a:r>
          </a:p>
          <a:p>
            <a:pPr lvl="1">
              <a:tabLst>
                <a:tab pos="1622425" algn="l"/>
              </a:tabLst>
            </a:pPr>
            <a:r>
              <a:rPr lang="en-US" sz="2000" i="1" dirty="0" smtClean="0">
                <a:solidFill>
                  <a:schemeClr val="accent2"/>
                </a:solidFill>
              </a:rPr>
              <a:t>client </a:t>
            </a:r>
            <a:r>
              <a:rPr lang="en-US" sz="2000" dirty="0" smtClean="0">
                <a:solidFill>
                  <a:schemeClr val="accent2"/>
                </a:solidFill>
              </a:rPr>
              <a:t>:</a:t>
            </a:r>
            <a:r>
              <a:rPr lang="en-US" sz="2000" dirty="0" smtClean="0"/>
              <a:t> browser that requests, receives and “displays” Web objects</a:t>
            </a:r>
          </a:p>
          <a:p>
            <a:pPr lvl="1">
              <a:tabLst>
                <a:tab pos="1622425" algn="l"/>
              </a:tabLst>
            </a:pPr>
            <a:r>
              <a:rPr lang="en-US" sz="2000" i="1" dirty="0" smtClean="0">
                <a:solidFill>
                  <a:schemeClr val="accent2"/>
                </a:solidFill>
              </a:rPr>
              <a:t>server </a:t>
            </a:r>
            <a:r>
              <a:rPr lang="en-US" sz="2000" dirty="0" smtClean="0">
                <a:solidFill>
                  <a:schemeClr val="accent2"/>
                </a:solidFill>
              </a:rPr>
              <a:t>:</a:t>
            </a:r>
            <a:r>
              <a:rPr lang="en-US" sz="2000" dirty="0" smtClean="0"/>
              <a:t> Web server that sends objects in response to requests</a:t>
            </a:r>
          </a:p>
          <a:p>
            <a:pPr>
              <a:tabLst>
                <a:tab pos="1622425" algn="l"/>
              </a:tabLst>
            </a:pPr>
            <a:r>
              <a:rPr lang="en-US" sz="2000" dirty="0" smtClean="0"/>
              <a:t>HTTP 1.0 	:  RFC 1945</a:t>
            </a:r>
          </a:p>
          <a:p>
            <a:pPr>
              <a:tabLst>
                <a:tab pos="1622425" algn="l"/>
              </a:tabLst>
            </a:pPr>
            <a:r>
              <a:rPr lang="en-US" sz="2000" dirty="0" smtClean="0"/>
              <a:t>HTTP 1.1  	:  RFC 2616</a:t>
            </a:r>
          </a:p>
        </p:txBody>
      </p:sp>
      <p:grpSp>
        <p:nvGrpSpPr>
          <p:cNvPr id="2" name="Group 29"/>
          <p:cNvGrpSpPr>
            <a:grpSpLocks/>
          </p:cNvGrpSpPr>
          <p:nvPr/>
        </p:nvGrpSpPr>
        <p:grpSpPr bwMode="auto">
          <a:xfrm>
            <a:off x="4773613" y="833438"/>
            <a:ext cx="4100512" cy="3938587"/>
            <a:chOff x="3007" y="1172"/>
            <a:chExt cx="2583" cy="2481"/>
          </a:xfrm>
        </p:grpSpPr>
        <p:graphicFrame>
          <p:nvGraphicFramePr>
            <p:cNvPr id="7170" name="Object 6"/>
            <p:cNvGraphicFramePr>
              <a:graphicFrameLocks noChangeAspect="1"/>
            </p:cNvGraphicFramePr>
            <p:nvPr/>
          </p:nvGraphicFramePr>
          <p:xfrm>
            <a:off x="3102" y="1172"/>
            <a:ext cx="474" cy="376"/>
          </p:xfrm>
          <a:graphic>
            <a:graphicData uri="http://schemas.openxmlformats.org/presentationml/2006/ole">
              <p:oleObj spid="_x0000_s7176" name="Clip" r:id="rId3" imgW="1307263" imgH="1084139" progId="">
                <p:embed/>
              </p:oleObj>
            </a:graphicData>
          </a:graphic>
        </p:graphicFrame>
        <p:sp>
          <p:nvSpPr>
            <p:cNvPr id="7181" name="Text Box 7"/>
            <p:cNvSpPr txBox="1">
              <a:spLocks noChangeArrowheads="1"/>
            </p:cNvSpPr>
            <p:nvPr/>
          </p:nvSpPr>
          <p:spPr bwMode="auto">
            <a:xfrm>
              <a:off x="3007" y="1547"/>
              <a:ext cx="732"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PC running</a:t>
              </a:r>
            </a:p>
            <a:p>
              <a:pPr algn="ctr">
                <a:spcBef>
                  <a:spcPct val="0"/>
                </a:spcBef>
                <a:buClrTx/>
                <a:buSzTx/>
                <a:buFontTx/>
                <a:buNone/>
              </a:pPr>
              <a:r>
                <a:rPr lang="en-US" sz="1600"/>
                <a:t>Explorer</a:t>
              </a:r>
              <a:endParaRPr lang="en-US">
                <a:latin typeface="Times New Roman" pitchFamily="18" charset="0"/>
              </a:endParaRPr>
            </a:p>
          </p:txBody>
        </p:sp>
        <p:graphicFrame>
          <p:nvGraphicFramePr>
            <p:cNvPr id="7171" name="Object 8"/>
            <p:cNvGraphicFramePr>
              <a:graphicFrameLocks noChangeAspect="1"/>
            </p:cNvGraphicFramePr>
            <p:nvPr/>
          </p:nvGraphicFramePr>
          <p:xfrm>
            <a:off x="3162" y="2870"/>
            <a:ext cx="474" cy="376"/>
          </p:xfrm>
          <a:graphic>
            <a:graphicData uri="http://schemas.openxmlformats.org/presentationml/2006/ole">
              <p:oleObj spid="_x0000_s7177" name="Clip" r:id="rId4" imgW="1307263" imgH="1084139" progId="">
                <p:embed/>
              </p:oleObj>
            </a:graphicData>
          </a:graphic>
        </p:graphicFrame>
        <p:sp>
          <p:nvSpPr>
            <p:cNvPr id="7182" name="Text Box 9"/>
            <p:cNvSpPr txBox="1">
              <a:spLocks noChangeArrowheads="1"/>
            </p:cNvSpPr>
            <p:nvPr/>
          </p:nvSpPr>
          <p:spPr bwMode="auto">
            <a:xfrm>
              <a:off x="4719" y="2417"/>
              <a:ext cx="871" cy="674"/>
            </a:xfrm>
            <a:prstGeom prst="rect">
              <a:avLst/>
            </a:prstGeom>
            <a:noFill/>
            <a:ln w="9525">
              <a:noFill/>
              <a:miter lim="800000"/>
              <a:headEnd/>
              <a:tailEnd/>
            </a:ln>
          </p:spPr>
          <p:txBody>
            <a:bodyPr wrap="none">
              <a:spAutoFit/>
            </a:bodyPr>
            <a:lstStyle/>
            <a:p>
              <a:pPr algn="ctr">
                <a:spcBef>
                  <a:spcPct val="0"/>
                </a:spcBef>
                <a:buClrTx/>
                <a:buSzTx/>
                <a:buFontTx/>
                <a:buNone/>
              </a:pPr>
              <a:r>
                <a:rPr lang="en-US" sz="1600"/>
                <a:t>Server </a:t>
              </a:r>
            </a:p>
            <a:p>
              <a:pPr algn="ctr">
                <a:spcBef>
                  <a:spcPct val="0"/>
                </a:spcBef>
                <a:buClrTx/>
                <a:buSzTx/>
                <a:buFontTx/>
                <a:buNone/>
              </a:pPr>
              <a:r>
                <a:rPr lang="en-US" sz="1600"/>
                <a:t>running</a:t>
              </a:r>
            </a:p>
            <a:p>
              <a:pPr algn="ctr">
                <a:spcBef>
                  <a:spcPct val="0"/>
                </a:spcBef>
                <a:buClrTx/>
                <a:buSzTx/>
                <a:buFontTx/>
                <a:buNone/>
              </a:pPr>
              <a:r>
                <a:rPr lang="en-US" sz="1600"/>
                <a:t>Apache Web</a:t>
              </a:r>
            </a:p>
            <a:p>
              <a:pPr algn="ctr">
                <a:spcBef>
                  <a:spcPct val="0"/>
                </a:spcBef>
                <a:buClrTx/>
                <a:buSzTx/>
                <a:buFontTx/>
                <a:buNone/>
              </a:pPr>
              <a:r>
                <a:rPr lang="en-US" sz="1600"/>
                <a:t>server</a:t>
              </a:r>
              <a:endParaRPr lang="en-US">
                <a:latin typeface="Times New Roman" pitchFamily="18" charset="0"/>
              </a:endParaRPr>
            </a:p>
          </p:txBody>
        </p:sp>
        <p:grpSp>
          <p:nvGrpSpPr>
            <p:cNvPr id="7183" name="Group 10"/>
            <p:cNvGrpSpPr>
              <a:grpSpLocks/>
            </p:cNvGrpSpPr>
            <p:nvPr/>
          </p:nvGrpSpPr>
          <p:grpSpPr bwMode="auto">
            <a:xfrm>
              <a:off x="4983" y="1717"/>
              <a:ext cx="318" cy="675"/>
              <a:chOff x="4180" y="783"/>
              <a:chExt cx="150" cy="307"/>
            </a:xfrm>
          </p:grpSpPr>
          <p:sp>
            <p:nvSpPr>
              <p:cNvPr id="7193"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7194"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7195"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7196"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7197"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7198"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7199"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7200"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7184" name="Line 19"/>
            <p:cNvSpPr>
              <a:spLocks noChangeShapeType="1"/>
            </p:cNvSpPr>
            <p:nvPr/>
          </p:nvSpPr>
          <p:spPr bwMode="auto">
            <a:xfrm>
              <a:off x="3618" y="1344"/>
              <a:ext cx="1314" cy="606"/>
            </a:xfrm>
            <a:prstGeom prst="line">
              <a:avLst/>
            </a:prstGeom>
            <a:noFill/>
            <a:ln w="28575">
              <a:solidFill>
                <a:srgbClr val="FF0000"/>
              </a:solidFill>
              <a:round/>
              <a:headEnd/>
              <a:tailEnd type="triangle" w="med" len="med"/>
            </a:ln>
          </p:spPr>
          <p:txBody>
            <a:bodyPr wrap="none" anchor="ctr"/>
            <a:lstStyle/>
            <a:p>
              <a:endParaRPr lang="he-IL"/>
            </a:p>
          </p:txBody>
        </p:sp>
        <p:sp>
          <p:nvSpPr>
            <p:cNvPr id="7185" name="Line 20"/>
            <p:cNvSpPr>
              <a:spLocks noChangeShapeType="1"/>
            </p:cNvSpPr>
            <p:nvPr/>
          </p:nvSpPr>
          <p:spPr bwMode="auto">
            <a:xfrm flipH="1" flipV="1">
              <a:off x="3654" y="1470"/>
              <a:ext cx="1242" cy="570"/>
            </a:xfrm>
            <a:prstGeom prst="line">
              <a:avLst/>
            </a:prstGeom>
            <a:noFill/>
            <a:ln w="28575">
              <a:solidFill>
                <a:srgbClr val="FF0000"/>
              </a:solidFill>
              <a:round/>
              <a:headEnd/>
              <a:tailEnd type="triangle" w="med" len="med"/>
            </a:ln>
          </p:spPr>
          <p:txBody>
            <a:bodyPr wrap="none" anchor="ctr"/>
            <a:lstStyle/>
            <a:p>
              <a:endParaRPr lang="he-IL"/>
            </a:p>
          </p:txBody>
        </p:sp>
        <p:sp>
          <p:nvSpPr>
            <p:cNvPr id="7186" name="Line 21"/>
            <p:cNvSpPr>
              <a:spLocks noChangeShapeType="1"/>
            </p:cNvSpPr>
            <p:nvPr/>
          </p:nvSpPr>
          <p:spPr bwMode="auto">
            <a:xfrm flipV="1">
              <a:off x="3612" y="2208"/>
              <a:ext cx="1290" cy="690"/>
            </a:xfrm>
            <a:prstGeom prst="line">
              <a:avLst/>
            </a:prstGeom>
            <a:noFill/>
            <a:ln w="28575">
              <a:solidFill>
                <a:srgbClr val="FF0000"/>
              </a:solidFill>
              <a:round/>
              <a:headEnd/>
              <a:tailEnd type="triangle" w="med" len="med"/>
            </a:ln>
          </p:spPr>
          <p:txBody>
            <a:bodyPr wrap="none" anchor="ctr"/>
            <a:lstStyle/>
            <a:p>
              <a:endParaRPr lang="he-IL"/>
            </a:p>
          </p:txBody>
        </p:sp>
        <p:sp>
          <p:nvSpPr>
            <p:cNvPr id="7187" name="Line 22"/>
            <p:cNvSpPr>
              <a:spLocks noChangeShapeType="1"/>
            </p:cNvSpPr>
            <p:nvPr/>
          </p:nvSpPr>
          <p:spPr bwMode="auto">
            <a:xfrm flipH="1">
              <a:off x="3660" y="2286"/>
              <a:ext cx="1290" cy="714"/>
            </a:xfrm>
            <a:prstGeom prst="line">
              <a:avLst/>
            </a:prstGeom>
            <a:noFill/>
            <a:ln w="28575">
              <a:solidFill>
                <a:srgbClr val="FF0000"/>
              </a:solidFill>
              <a:round/>
              <a:headEnd/>
              <a:tailEnd type="triangle" w="med" len="med"/>
            </a:ln>
          </p:spPr>
          <p:txBody>
            <a:bodyPr wrap="none" anchor="ctr"/>
            <a:lstStyle/>
            <a:p>
              <a:endParaRPr lang="he-IL"/>
            </a:p>
          </p:txBody>
        </p:sp>
        <p:sp>
          <p:nvSpPr>
            <p:cNvPr id="7188" name="Text Box 23"/>
            <p:cNvSpPr txBox="1">
              <a:spLocks noChangeArrowheads="1"/>
            </p:cNvSpPr>
            <p:nvPr/>
          </p:nvSpPr>
          <p:spPr bwMode="auto">
            <a:xfrm>
              <a:off x="3100" y="3287"/>
              <a:ext cx="833"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Mac running</a:t>
              </a:r>
            </a:p>
            <a:p>
              <a:pPr algn="ctr">
                <a:spcBef>
                  <a:spcPct val="0"/>
                </a:spcBef>
                <a:buClrTx/>
                <a:buSzTx/>
                <a:buFontTx/>
                <a:buNone/>
              </a:pPr>
              <a:r>
                <a:rPr lang="en-US" sz="1600"/>
                <a:t>Navigator</a:t>
              </a:r>
              <a:endParaRPr lang="en-US">
                <a:latin typeface="Times New Roman" pitchFamily="18" charset="0"/>
              </a:endParaRPr>
            </a:p>
          </p:txBody>
        </p:sp>
        <p:sp>
          <p:nvSpPr>
            <p:cNvPr id="7189" name="Text Box 24"/>
            <p:cNvSpPr txBox="1">
              <a:spLocks noChangeArrowheads="1"/>
            </p:cNvSpPr>
            <p:nvPr/>
          </p:nvSpPr>
          <p:spPr bwMode="auto">
            <a:xfrm rot="1422049">
              <a:off x="3841" y="1445"/>
              <a:ext cx="95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7190" name="Text Box 25"/>
            <p:cNvSpPr txBox="1">
              <a:spLocks noChangeArrowheads="1"/>
            </p:cNvSpPr>
            <p:nvPr/>
          </p:nvSpPr>
          <p:spPr bwMode="auto">
            <a:xfrm rot="-1692639">
              <a:off x="3709" y="2387"/>
              <a:ext cx="95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7191" name="Text Box 26"/>
            <p:cNvSpPr txBox="1">
              <a:spLocks noChangeArrowheads="1"/>
            </p:cNvSpPr>
            <p:nvPr/>
          </p:nvSpPr>
          <p:spPr bwMode="auto">
            <a:xfrm rot="1411598">
              <a:off x="3723" y="1727"/>
              <a:ext cx="102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sp>
          <p:nvSpPr>
            <p:cNvPr id="7192" name="Text Box 28"/>
            <p:cNvSpPr txBox="1">
              <a:spLocks noChangeArrowheads="1"/>
            </p:cNvSpPr>
            <p:nvPr/>
          </p:nvSpPr>
          <p:spPr bwMode="auto">
            <a:xfrm rot="-1737783">
              <a:off x="3837" y="2597"/>
              <a:ext cx="102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grpSp>
      <p:sp>
        <p:nvSpPr>
          <p:cNvPr id="7178" name="Rectangle 30"/>
          <p:cNvSpPr>
            <a:spLocks noChangeArrowheads="1"/>
          </p:cNvSpPr>
          <p:nvPr/>
        </p:nvSpPr>
        <p:spPr bwMode="auto">
          <a:xfrm>
            <a:off x="4429125" y="5195888"/>
            <a:ext cx="4305300" cy="1289050"/>
          </a:xfrm>
          <a:prstGeom prst="rect">
            <a:avLst/>
          </a:prstGeom>
          <a:noFill/>
          <a:ln w="9525">
            <a:solidFill>
              <a:schemeClr val="accent6">
                <a:lumMod val="75000"/>
              </a:schemeClr>
            </a:solidFill>
            <a:miter lim="800000"/>
            <a:headEnd/>
            <a:tailEnd/>
          </a:ln>
        </p:spPr>
        <p:txBody>
          <a:bodyPr/>
          <a:lstStyle/>
          <a:p>
            <a:pPr marL="342900" indent="-342900">
              <a:defRPr/>
            </a:pPr>
            <a:r>
              <a:rPr lang="en-US" b="1" u="sng" dirty="0">
                <a:solidFill>
                  <a:srgbClr val="FF0000"/>
                </a:solidFill>
              </a:rPr>
              <a:t>Note</a:t>
            </a:r>
            <a:r>
              <a:rPr lang="en-US" b="1" dirty="0">
                <a:solidFill>
                  <a:srgbClr val="FF0000"/>
                </a:solidFill>
              </a:rPr>
              <a:t>:</a:t>
            </a:r>
          </a:p>
          <a:p>
            <a:pPr marL="342900" indent="-342900">
              <a:buFont typeface="ZapfDingbats" pitchFamily="82" charset="2"/>
              <a:buChar char="r"/>
              <a:defRPr/>
            </a:pPr>
            <a:r>
              <a:rPr lang="en-US" sz="2000" dirty="0"/>
              <a:t>Different H/W and S/W</a:t>
            </a:r>
          </a:p>
          <a:p>
            <a:pPr marL="342900" indent="-342900">
              <a:buFont typeface="ZapfDingbats" pitchFamily="82" charset="2"/>
              <a:buChar char="r"/>
              <a:defRPr/>
            </a:pPr>
            <a:r>
              <a:rPr lang="en-US" sz="2000" dirty="0"/>
              <a:t>use the same protocol</a:t>
            </a:r>
          </a:p>
        </p:txBody>
      </p:sp>
      <p:sp>
        <p:nvSpPr>
          <p:cNvPr id="7179" name="Line 31"/>
          <p:cNvSpPr>
            <a:spLocks noChangeShapeType="1"/>
          </p:cNvSpPr>
          <p:nvPr/>
        </p:nvSpPr>
        <p:spPr bwMode="auto">
          <a:xfrm flipV="1">
            <a:off x="4273550" y="1400175"/>
            <a:ext cx="539750" cy="4124325"/>
          </a:xfrm>
          <a:prstGeom prst="line">
            <a:avLst/>
          </a:prstGeom>
          <a:noFill/>
          <a:ln w="9525">
            <a:solidFill>
              <a:schemeClr val="accent6">
                <a:lumMod val="75000"/>
              </a:schemeClr>
            </a:solidFill>
            <a:round/>
            <a:headEnd/>
            <a:tailEnd type="triangle" w="med" len="med"/>
          </a:ln>
        </p:spPr>
        <p:txBody>
          <a:bodyPr/>
          <a:lstStyle/>
          <a:p>
            <a:pPr>
              <a:defRPr/>
            </a:pPr>
            <a:endParaRPr lang="he-IL"/>
          </a:p>
        </p:txBody>
      </p:sp>
      <p:sp>
        <p:nvSpPr>
          <p:cNvPr id="7180" name="Line 32"/>
          <p:cNvSpPr>
            <a:spLocks noChangeShapeType="1"/>
          </p:cNvSpPr>
          <p:nvPr/>
        </p:nvSpPr>
        <p:spPr bwMode="auto">
          <a:xfrm flipV="1">
            <a:off x="4295775" y="3735388"/>
            <a:ext cx="727075" cy="1771650"/>
          </a:xfrm>
          <a:prstGeom prst="line">
            <a:avLst/>
          </a:prstGeom>
          <a:noFill/>
          <a:ln w="9525">
            <a:solidFill>
              <a:schemeClr val="accent6">
                <a:lumMod val="75000"/>
              </a:schemeClr>
            </a:solidFill>
            <a:round/>
            <a:headEnd/>
            <a:tailEnd type="triangle" w="med" len="med"/>
          </a:ln>
        </p:spPr>
        <p:txBody>
          <a:bodyPr/>
          <a:lstStyle/>
          <a:p>
            <a:pPr>
              <a:defRPr/>
            </a:pP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4"/>
          <p:cNvSpPr>
            <a:spLocks noGrp="1"/>
          </p:cNvSpPr>
          <p:nvPr>
            <p:ph type="dt" sz="quarter" idx="4294967295"/>
          </p:nvPr>
        </p:nvSpPr>
        <p:spPr>
          <a:noFill/>
        </p:spPr>
        <p:txBody>
          <a:bodyPr/>
          <a:lstStyle/>
          <a:p>
            <a:endParaRPr lang="he-IL" smtClean="0"/>
          </a:p>
        </p:txBody>
      </p:sp>
      <p:sp>
        <p:nvSpPr>
          <p:cNvPr id="2560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25604" name="Slide Number Placeholder 6"/>
          <p:cNvSpPr>
            <a:spLocks noGrp="1"/>
          </p:cNvSpPr>
          <p:nvPr>
            <p:ph type="sldNum" sz="quarter" idx="11"/>
          </p:nvPr>
        </p:nvSpPr>
        <p:spPr>
          <a:noFill/>
        </p:spPr>
        <p:txBody>
          <a:bodyPr/>
          <a:lstStyle/>
          <a:p>
            <a:r>
              <a:rPr lang="en-US" smtClean="0"/>
              <a:t>8-</a:t>
            </a:r>
            <a:fld id="{16F38A6E-2253-42C6-9E0E-492E0D8D7BEF}" type="slidenum">
              <a:rPr lang="he-IL" smtClean="0"/>
              <a:pPr/>
              <a:t>16</a:t>
            </a:fld>
            <a:endParaRPr lang="en-US" smtClean="0"/>
          </a:p>
        </p:txBody>
      </p:sp>
      <p:sp>
        <p:nvSpPr>
          <p:cNvPr id="25605" name="Rectangle 2"/>
          <p:cNvSpPr>
            <a:spLocks noGrp="1" noChangeArrowheads="1"/>
          </p:cNvSpPr>
          <p:nvPr>
            <p:ph type="title"/>
          </p:nvPr>
        </p:nvSpPr>
        <p:spPr/>
        <p:txBody>
          <a:bodyPr/>
          <a:lstStyle/>
          <a:p>
            <a:r>
              <a:rPr lang="en-US" smtClean="0"/>
              <a:t>HTTP overview (continued)</a:t>
            </a:r>
          </a:p>
        </p:txBody>
      </p:sp>
      <p:sp>
        <p:nvSpPr>
          <p:cNvPr id="39942" name="Rectangle 3"/>
          <p:cNvSpPr>
            <a:spLocks noGrp="1" noChangeArrowheads="1"/>
          </p:cNvSpPr>
          <p:nvPr>
            <p:ph type="body" sz="half" idx="1"/>
          </p:nvPr>
        </p:nvSpPr>
        <p:spPr>
          <a:xfrm>
            <a:off x="533400" y="1300163"/>
            <a:ext cx="3971925" cy="4648200"/>
          </a:xfrm>
        </p:spPr>
        <p:txBody>
          <a:bodyPr/>
          <a:lstStyle/>
          <a:p>
            <a:pPr>
              <a:lnSpc>
                <a:spcPct val="90000"/>
              </a:lnSpc>
              <a:buFont typeface="ZapfDingbats" pitchFamily="82" charset="2"/>
              <a:buNone/>
            </a:pPr>
            <a:r>
              <a:rPr lang="en-US" sz="2400" dirty="0" smtClean="0">
                <a:solidFill>
                  <a:srgbClr val="FF0000"/>
                </a:solidFill>
              </a:rPr>
              <a:t>HTTP uses TCP:</a:t>
            </a:r>
            <a:endParaRPr lang="en-US" sz="2400" dirty="0" smtClean="0"/>
          </a:p>
          <a:p>
            <a:pPr>
              <a:lnSpc>
                <a:spcPct val="90000"/>
              </a:lnSpc>
            </a:pPr>
            <a:r>
              <a:rPr lang="en-US" sz="2000" dirty="0" smtClean="0"/>
              <a:t>client initiates TCP connection (creates socket) to server port 80 (WKP)</a:t>
            </a:r>
          </a:p>
          <a:p>
            <a:pPr>
              <a:lnSpc>
                <a:spcPct val="90000"/>
              </a:lnSpc>
            </a:pPr>
            <a:r>
              <a:rPr lang="en-US" sz="2000" dirty="0" smtClean="0"/>
              <a:t>server accepts TCP connection from client</a:t>
            </a:r>
          </a:p>
          <a:p>
            <a:pPr>
              <a:lnSpc>
                <a:spcPct val="90000"/>
              </a:lnSpc>
            </a:pPr>
            <a:r>
              <a:rPr lang="en-US" sz="2000" dirty="0" smtClean="0"/>
              <a:t>HTTP messages (application-layer protocol messages) exchanged between browser (HTTP client) and Web server (HTTP server)</a:t>
            </a:r>
          </a:p>
          <a:p>
            <a:pPr>
              <a:lnSpc>
                <a:spcPct val="90000"/>
              </a:lnSpc>
            </a:pPr>
            <a:r>
              <a:rPr lang="en-US" sz="2000" dirty="0" smtClean="0"/>
              <a:t>TCP connection closed</a:t>
            </a:r>
            <a:endParaRPr lang="en-US" sz="2400" dirty="0" smtClean="0"/>
          </a:p>
        </p:txBody>
      </p:sp>
      <p:sp>
        <p:nvSpPr>
          <p:cNvPr id="39943" name="Rectangle 4"/>
          <p:cNvSpPr>
            <a:spLocks noGrp="1" noChangeArrowheads="1"/>
          </p:cNvSpPr>
          <p:nvPr>
            <p:ph type="body" sz="half" idx="2"/>
          </p:nvPr>
        </p:nvSpPr>
        <p:spPr>
          <a:xfrm>
            <a:off x="5029200" y="1300163"/>
            <a:ext cx="3171825" cy="2165350"/>
          </a:xfrm>
        </p:spPr>
        <p:txBody>
          <a:bodyPr/>
          <a:lstStyle/>
          <a:p>
            <a:pPr>
              <a:lnSpc>
                <a:spcPct val="90000"/>
              </a:lnSpc>
              <a:buFont typeface="ZapfDingbats" pitchFamily="82" charset="2"/>
              <a:buNone/>
            </a:pPr>
            <a:r>
              <a:rPr lang="en-US" sz="2400" smtClean="0">
                <a:solidFill>
                  <a:srgbClr val="FF0000"/>
                </a:solidFill>
              </a:rPr>
              <a:t>HTTP is “stateless”</a:t>
            </a:r>
            <a:endParaRPr lang="en-US" sz="2400" smtClean="0"/>
          </a:p>
          <a:p>
            <a:pPr>
              <a:lnSpc>
                <a:spcPct val="90000"/>
              </a:lnSpc>
            </a:pPr>
            <a:r>
              <a:rPr lang="en-US" sz="2000" smtClean="0"/>
              <a:t>HTTP keeps </a:t>
            </a:r>
            <a:br>
              <a:rPr lang="en-US" sz="2000" smtClean="0"/>
            </a:br>
            <a:r>
              <a:rPr lang="en-US" sz="2000" u="sng" smtClean="0"/>
              <a:t>no</a:t>
            </a:r>
            <a:r>
              <a:rPr lang="en-US" sz="2000" smtClean="0"/>
              <a:t> information about past client requests</a:t>
            </a:r>
          </a:p>
          <a:p>
            <a:pPr lvl="1">
              <a:lnSpc>
                <a:spcPct val="90000"/>
              </a:lnSpc>
            </a:pPr>
            <a:r>
              <a:rPr lang="en-US" sz="1800" smtClean="0"/>
              <a:t>BUT, cookies allow Web </a:t>
            </a:r>
            <a:r>
              <a:rPr lang="en-US" sz="1800" u="sng" smtClean="0"/>
              <a:t>server </a:t>
            </a:r>
            <a:r>
              <a:rPr lang="en-US" sz="1800" smtClean="0"/>
              <a:t>to run stateful applications</a:t>
            </a:r>
          </a:p>
        </p:txBody>
      </p:sp>
      <p:sp>
        <p:nvSpPr>
          <p:cNvPr id="25608" name="Rectangle 7"/>
          <p:cNvSpPr>
            <a:spLocks noChangeArrowheads="1"/>
          </p:cNvSpPr>
          <p:nvPr/>
        </p:nvSpPr>
        <p:spPr bwMode="auto">
          <a:xfrm>
            <a:off x="4781550" y="3700463"/>
            <a:ext cx="3838575" cy="2600325"/>
          </a:xfrm>
          <a:prstGeom prst="rect">
            <a:avLst/>
          </a:prstGeom>
          <a:solidFill>
            <a:srgbClr val="FFFFFF"/>
          </a:solidFill>
          <a:ln w="19050">
            <a:solidFill>
              <a:schemeClr val="accent2"/>
            </a:solidFill>
            <a:miter lim="800000"/>
            <a:headEnd/>
            <a:tailEnd/>
          </a:ln>
        </p:spPr>
        <p:txBody>
          <a:bodyPr wrap="none" anchor="ctr"/>
          <a:lstStyle/>
          <a:p>
            <a:endParaRPr lang="he-IL"/>
          </a:p>
        </p:txBody>
      </p:sp>
      <p:sp>
        <p:nvSpPr>
          <p:cNvPr id="39945" name="Rectangle 6"/>
          <p:cNvSpPr>
            <a:spLocks noChangeArrowheads="1"/>
          </p:cNvSpPr>
          <p:nvPr/>
        </p:nvSpPr>
        <p:spPr bwMode="auto">
          <a:xfrm>
            <a:off x="4810125" y="3640138"/>
            <a:ext cx="3752850" cy="2641600"/>
          </a:xfrm>
          <a:prstGeom prst="rect">
            <a:avLst/>
          </a:prstGeom>
          <a:noFill/>
          <a:ln w="9525">
            <a:noFill/>
            <a:miter lim="800000"/>
            <a:headEnd/>
            <a:tailEnd/>
          </a:ln>
        </p:spPr>
        <p:txBody>
          <a:bodyPr/>
          <a:lstStyle/>
          <a:p>
            <a:pPr marL="342900" indent="-342900"/>
            <a:r>
              <a:rPr lang="en-US" sz="2000" dirty="0">
                <a:solidFill>
                  <a:srgbClr val="FF0000"/>
                </a:solidFill>
              </a:rPr>
              <a:t>Protocols that maintain “state” are complex!</a:t>
            </a:r>
            <a:endParaRPr lang="en-US" sz="2000" dirty="0"/>
          </a:p>
          <a:p>
            <a:pPr marL="342900" indent="-342900">
              <a:buFont typeface="ZapfDingbats" pitchFamily="82" charset="2"/>
              <a:buChar char="r"/>
            </a:pPr>
            <a:r>
              <a:rPr lang="en-US" sz="2000" dirty="0"/>
              <a:t>past history (state) must be maintained</a:t>
            </a:r>
          </a:p>
          <a:p>
            <a:pPr marL="342900" indent="-342900">
              <a:buFont typeface="ZapfDingbats" pitchFamily="82" charset="2"/>
              <a:buChar char="r"/>
            </a:pPr>
            <a:r>
              <a:rPr lang="en-US" sz="2000" dirty="0"/>
              <a:t>if server/client crashes, their views of “state” may be inconsistent, must be reconciled </a:t>
            </a:r>
          </a:p>
        </p:txBody>
      </p:sp>
      <p:sp>
        <p:nvSpPr>
          <p:cNvPr id="25610" name="Rectangle 9"/>
          <p:cNvSpPr>
            <a:spLocks noChangeArrowheads="1"/>
          </p:cNvSpPr>
          <p:nvPr/>
        </p:nvSpPr>
        <p:spPr bwMode="auto">
          <a:xfrm>
            <a:off x="7667625" y="3676650"/>
            <a:ext cx="828675" cy="295275"/>
          </a:xfrm>
          <a:prstGeom prst="rect">
            <a:avLst/>
          </a:prstGeom>
          <a:solidFill>
            <a:srgbClr val="FFFFFF"/>
          </a:solidFill>
          <a:ln w="9525">
            <a:noFill/>
            <a:miter lim="800000"/>
            <a:headEnd/>
            <a:tailEnd/>
          </a:ln>
        </p:spPr>
        <p:txBody>
          <a:bodyPr wrap="none" anchor="ctr"/>
          <a:lstStyle/>
          <a:p>
            <a:endParaRPr lang="he-IL"/>
          </a:p>
        </p:txBody>
      </p:sp>
      <p:sp>
        <p:nvSpPr>
          <p:cNvPr id="39947" name="Text Box 8"/>
          <p:cNvSpPr txBox="1">
            <a:spLocks noChangeArrowheads="1"/>
          </p:cNvSpPr>
          <p:nvPr/>
        </p:nvSpPr>
        <p:spPr bwMode="auto">
          <a:xfrm>
            <a:off x="7651750" y="3421063"/>
            <a:ext cx="820738" cy="461962"/>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chemeClr val="accent2"/>
                </a:solidFill>
              </a:rPr>
              <a:t>note</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26627" name="Slide Number Placeholder 6"/>
          <p:cNvSpPr>
            <a:spLocks noGrp="1"/>
          </p:cNvSpPr>
          <p:nvPr>
            <p:ph type="sldNum" sz="quarter" idx="11"/>
          </p:nvPr>
        </p:nvSpPr>
        <p:spPr>
          <a:noFill/>
        </p:spPr>
        <p:txBody>
          <a:bodyPr/>
          <a:lstStyle/>
          <a:p>
            <a:r>
              <a:rPr lang="en-US" dirty="0" smtClean="0"/>
              <a:t>8-</a:t>
            </a:r>
            <a:fld id="{B9DF9B50-C0CE-4146-BC08-64943808F1D0}" type="slidenum">
              <a:rPr lang="he-IL" smtClean="0"/>
              <a:pPr/>
              <a:t>17</a:t>
            </a:fld>
            <a:endParaRPr lang="en-US" dirty="0" smtClean="0"/>
          </a:p>
        </p:txBody>
      </p:sp>
      <p:sp>
        <p:nvSpPr>
          <p:cNvPr id="26628" name="Rectangle 1026"/>
          <p:cNvSpPr>
            <a:spLocks noGrp="1" noChangeArrowheads="1"/>
          </p:cNvSpPr>
          <p:nvPr>
            <p:ph type="title"/>
          </p:nvPr>
        </p:nvSpPr>
        <p:spPr/>
        <p:txBody>
          <a:bodyPr/>
          <a:lstStyle/>
          <a:p>
            <a:r>
              <a:rPr lang="en-US" dirty="0" smtClean="0"/>
              <a:t>HTTP connections</a:t>
            </a:r>
          </a:p>
        </p:txBody>
      </p:sp>
      <p:sp>
        <p:nvSpPr>
          <p:cNvPr id="40966" name="Rectangle 1027"/>
          <p:cNvSpPr>
            <a:spLocks noGrp="1" noChangeArrowheads="1"/>
          </p:cNvSpPr>
          <p:nvPr>
            <p:ph type="body" sz="half" idx="1"/>
          </p:nvPr>
        </p:nvSpPr>
        <p:spPr>
          <a:xfrm>
            <a:off x="533400" y="1222375"/>
            <a:ext cx="4038600" cy="5078413"/>
          </a:xfrm>
        </p:spPr>
        <p:txBody>
          <a:bodyPr/>
          <a:lstStyle/>
          <a:p>
            <a:pPr>
              <a:buFont typeface="ZapfDingbats" pitchFamily="82" charset="2"/>
              <a:buNone/>
              <a:defRPr/>
            </a:pPr>
            <a:r>
              <a:rPr lang="en-US" sz="2400" u="sng" dirty="0" err="1" smtClean="0">
                <a:solidFill>
                  <a:srgbClr val="FF0000"/>
                </a:solidFill>
              </a:rPr>
              <a:t>Nonpersistent</a:t>
            </a:r>
            <a:r>
              <a:rPr lang="en-US" sz="2400" u="sng" dirty="0" smtClean="0">
                <a:solidFill>
                  <a:srgbClr val="FF0000"/>
                </a:solidFill>
              </a:rPr>
              <a:t> HTTP</a:t>
            </a:r>
            <a:endParaRPr lang="en-US" sz="2400" dirty="0" smtClean="0"/>
          </a:p>
          <a:p>
            <a:pPr>
              <a:defRPr/>
            </a:pPr>
            <a:r>
              <a:rPr lang="en-US" sz="2400" dirty="0" smtClean="0"/>
              <a:t>At most one object sent over a TCP connection.</a:t>
            </a:r>
          </a:p>
          <a:p>
            <a:pPr>
              <a:defRPr/>
            </a:pPr>
            <a:r>
              <a:rPr lang="en-US" sz="2400" dirty="0" smtClean="0"/>
              <a:t>is default in HTTP/1.0</a:t>
            </a:r>
          </a:p>
          <a:p>
            <a:pPr lvl="1">
              <a:defRPr/>
            </a:pPr>
            <a:r>
              <a:rPr lang="en-US" sz="2000" dirty="0" smtClean="0"/>
              <a:t>use Keep Alive header  to force Persistent mode</a:t>
            </a:r>
          </a:p>
          <a:p>
            <a:pPr>
              <a:defRPr/>
            </a:pPr>
            <a:r>
              <a:rPr lang="en-US" sz="2400" u="sng" dirty="0" smtClean="0">
                <a:solidFill>
                  <a:schemeClr val="accent2"/>
                </a:solidFill>
                <a:latin typeface="+mj-lt"/>
                <a:ea typeface="+mj-ea"/>
                <a:cs typeface="+mj-cs"/>
              </a:rPr>
              <a:t>Disadvantages</a:t>
            </a:r>
            <a:r>
              <a:rPr lang="en-US" u="sng" dirty="0" smtClean="0">
                <a:solidFill>
                  <a:schemeClr val="accent2"/>
                </a:solidFill>
                <a:latin typeface="+mj-lt"/>
                <a:ea typeface="+mj-ea"/>
                <a:cs typeface="+mj-cs"/>
              </a:rPr>
              <a:t>:</a:t>
            </a:r>
          </a:p>
          <a:p>
            <a:pPr marL="655638" lvl="1" indent="-298450">
              <a:buFont typeface="+mj-lt"/>
              <a:buAutoNum type="arabicPeriod"/>
              <a:defRPr/>
            </a:pPr>
            <a:r>
              <a:rPr lang="en-US" sz="2000" dirty="0" smtClean="0"/>
              <a:t>wastes RTT per message</a:t>
            </a:r>
          </a:p>
          <a:p>
            <a:pPr marL="655638" lvl="1" indent="-298450">
              <a:buFont typeface="+mj-lt"/>
              <a:buAutoNum type="arabicPeriod"/>
              <a:defRPr/>
            </a:pPr>
            <a:r>
              <a:rPr lang="en-US" sz="2000" dirty="0" smtClean="0"/>
              <a:t>adds overhead packets</a:t>
            </a:r>
          </a:p>
          <a:p>
            <a:pPr marL="655638" lvl="1" indent="-298450">
              <a:buFont typeface="+mj-lt"/>
              <a:buAutoNum type="arabicPeriod"/>
              <a:defRPr/>
            </a:pPr>
            <a:r>
              <a:rPr lang="en-US" sz="2000" dirty="0" smtClean="0"/>
              <a:t>stays most of the time in Slow Start </a:t>
            </a:r>
            <a:r>
              <a:rPr lang="en-US" sz="2000" dirty="0" err="1" smtClean="0"/>
              <a:t>Cong.Ctrl</a:t>
            </a:r>
            <a:endParaRPr lang="en-US" sz="2000" dirty="0" smtClean="0"/>
          </a:p>
          <a:p>
            <a:pPr>
              <a:defRPr/>
            </a:pPr>
            <a:r>
              <a:rPr lang="en-US" sz="2400" u="sng" dirty="0" smtClean="0">
                <a:solidFill>
                  <a:schemeClr val="accent2"/>
                </a:solidFill>
                <a:latin typeface="+mj-lt"/>
                <a:ea typeface="+mj-ea"/>
                <a:cs typeface="+mj-cs"/>
              </a:rPr>
              <a:t>Partial help:</a:t>
            </a:r>
            <a:endParaRPr lang="en-US" u="sng" dirty="0" smtClean="0">
              <a:solidFill>
                <a:schemeClr val="accent2"/>
              </a:solidFill>
              <a:latin typeface="+mj-lt"/>
              <a:ea typeface="+mj-ea"/>
              <a:cs typeface="+mj-cs"/>
            </a:endParaRPr>
          </a:p>
          <a:p>
            <a:pPr lvl="1">
              <a:defRPr/>
            </a:pPr>
            <a:r>
              <a:rPr lang="en-US" sz="2000" dirty="0" smtClean="0">
                <a:latin typeface="+mj-lt"/>
                <a:ea typeface="+mj-ea"/>
                <a:cs typeface="+mj-cs"/>
              </a:rPr>
              <a:t>use parallel connections</a:t>
            </a:r>
          </a:p>
        </p:txBody>
      </p:sp>
      <p:sp>
        <p:nvSpPr>
          <p:cNvPr id="40967" name="Rectangle 1028"/>
          <p:cNvSpPr>
            <a:spLocks noGrp="1" noChangeArrowheads="1"/>
          </p:cNvSpPr>
          <p:nvPr>
            <p:ph type="body" sz="half" idx="2"/>
          </p:nvPr>
        </p:nvSpPr>
        <p:spPr>
          <a:xfrm>
            <a:off x="4654550" y="1222375"/>
            <a:ext cx="4211638" cy="5078413"/>
          </a:xfrm>
        </p:spPr>
        <p:txBody>
          <a:bodyPr/>
          <a:lstStyle/>
          <a:p>
            <a:pPr>
              <a:buFont typeface="ZapfDingbats" pitchFamily="82" charset="2"/>
              <a:buNone/>
            </a:pPr>
            <a:r>
              <a:rPr lang="en-US" sz="2400" u="sng" dirty="0" smtClean="0">
                <a:solidFill>
                  <a:srgbClr val="FF0000"/>
                </a:solidFill>
              </a:rPr>
              <a:t>Persistent HTTP</a:t>
            </a:r>
            <a:endParaRPr lang="en-US" sz="2400" dirty="0" smtClean="0">
              <a:solidFill>
                <a:srgbClr val="FF0000"/>
              </a:solidFill>
            </a:endParaRPr>
          </a:p>
          <a:p>
            <a:r>
              <a:rPr lang="en-US" sz="2400" dirty="0" smtClean="0"/>
              <a:t>Multiple objects sent over single TCP connection between client and server.</a:t>
            </a:r>
          </a:p>
          <a:p>
            <a:pPr lvl="1"/>
            <a:r>
              <a:rPr lang="en-US" sz="2000" dirty="0" smtClean="0"/>
              <a:t>Last request contains the Close Connection header</a:t>
            </a:r>
          </a:p>
          <a:p>
            <a:r>
              <a:rPr lang="en-US" sz="2400" dirty="0" smtClean="0"/>
              <a:t>is default in HTTP/1.1</a:t>
            </a:r>
          </a:p>
          <a:p>
            <a:pPr>
              <a:buFont typeface="ZapfDingbats" pitchFamily="82" charset="2"/>
              <a:buNone/>
            </a:pPr>
            <a:r>
              <a:rPr lang="en-US" sz="2400" u="sng" dirty="0" smtClean="0">
                <a:solidFill>
                  <a:srgbClr val="FF0000"/>
                </a:solidFill>
              </a:rPr>
              <a:t>Persistent w. Pipelining</a:t>
            </a:r>
            <a:endParaRPr lang="en-US" sz="2400" dirty="0" smtClean="0">
              <a:solidFill>
                <a:srgbClr val="FF0000"/>
              </a:solidFill>
            </a:endParaRPr>
          </a:p>
          <a:p>
            <a:r>
              <a:rPr lang="en-US" sz="2000" dirty="0" smtClean="0"/>
              <a:t>Send requests for referenced objects one after the other, without waiting for response to previous requests</a:t>
            </a:r>
          </a:p>
          <a:p>
            <a:r>
              <a:rPr lang="en-US" sz="2000" dirty="0" smtClean="0"/>
              <a:t>saves another RTT per object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1" name="Text Box 16"/>
          <p:cNvSpPr txBox="1">
            <a:spLocks noChangeArrowheads="1"/>
          </p:cNvSpPr>
          <p:nvPr/>
        </p:nvSpPr>
        <p:spPr bwMode="auto">
          <a:xfrm>
            <a:off x="2809875" y="3403600"/>
            <a:ext cx="6112571" cy="2834622"/>
          </a:xfrm>
          <a:prstGeom prst="rect">
            <a:avLst/>
          </a:prstGeom>
          <a:noFill/>
          <a:ln w="9525" algn="ctr">
            <a:noFill/>
            <a:miter lim="800000"/>
            <a:headEnd/>
            <a:tailEnd/>
          </a:ln>
        </p:spPr>
        <p:txBody>
          <a:bodyPr wrap="none">
            <a:spAutoFit/>
          </a:bodyPr>
          <a:lstStyle/>
          <a:p>
            <a:pPr marL="342900" indent="-342900">
              <a:lnSpc>
                <a:spcPct val="90000"/>
              </a:lnSpc>
              <a:spcBef>
                <a:spcPct val="0"/>
              </a:spcBef>
              <a:defRPr/>
            </a:pPr>
            <a:r>
              <a:rPr lang="en-US" sz="1800" b="1" dirty="0">
                <a:latin typeface="Courier New" pitchFamily="49" charset="0"/>
              </a:rPr>
              <a:t>GET /index.html HTTP/1.1\r\n</a:t>
            </a:r>
          </a:p>
          <a:p>
            <a:pPr marL="342900" indent="-342900">
              <a:lnSpc>
                <a:spcPct val="90000"/>
              </a:lnSpc>
              <a:spcBef>
                <a:spcPct val="0"/>
              </a:spcBef>
              <a:defRPr/>
            </a:pPr>
            <a:r>
              <a:rPr lang="en-US" sz="1800" b="1" dirty="0">
                <a:latin typeface="Courier New" pitchFamily="49" charset="0"/>
              </a:rPr>
              <a:t>Host: www-net.cs.umass.edu\r\n</a:t>
            </a:r>
          </a:p>
          <a:p>
            <a:pPr marL="342900" indent="-342900">
              <a:lnSpc>
                <a:spcPct val="90000"/>
              </a:lnSpc>
              <a:spcBef>
                <a:spcPct val="0"/>
              </a:spcBef>
              <a:defRPr/>
            </a:pPr>
            <a:r>
              <a:rPr lang="en-US" sz="1800" b="1" dirty="0">
                <a:latin typeface="Courier New" pitchFamily="49" charset="0"/>
              </a:rPr>
              <a:t>User-Agent: Firefox/3.6.10\r\n</a:t>
            </a:r>
          </a:p>
          <a:p>
            <a:pPr marL="342900" indent="-342900">
              <a:lnSpc>
                <a:spcPct val="90000"/>
              </a:lnSpc>
              <a:spcBef>
                <a:spcPct val="0"/>
              </a:spcBef>
              <a:defRPr/>
            </a:pPr>
            <a:r>
              <a:rPr lang="en-US" sz="1800" b="1" dirty="0">
                <a:latin typeface="Courier New" pitchFamily="49" charset="0"/>
              </a:rPr>
              <a:t>Accept: text/</a:t>
            </a:r>
            <a:r>
              <a:rPr lang="en-US" sz="1800" b="1" dirty="0" err="1">
                <a:latin typeface="Courier New" pitchFamily="49" charset="0"/>
              </a:rPr>
              <a:t>html,application</a:t>
            </a:r>
            <a:r>
              <a:rPr lang="en-US" sz="1800" b="1" dirty="0">
                <a:latin typeface="Courier New" pitchFamily="49" charset="0"/>
              </a:rPr>
              <a:t>/</a:t>
            </a:r>
            <a:r>
              <a:rPr lang="en-US" sz="1800" b="1" dirty="0" err="1">
                <a:latin typeface="Courier New" pitchFamily="49" charset="0"/>
              </a:rPr>
              <a:t>xhtml+xml</a:t>
            </a:r>
            <a:r>
              <a:rPr lang="en-US" sz="1800" b="1" dirty="0">
                <a:latin typeface="Courier New" pitchFamily="49" charset="0"/>
              </a:rPr>
              <a:t>\r\n</a:t>
            </a:r>
          </a:p>
          <a:p>
            <a:pPr marL="342900" indent="-342900">
              <a:lnSpc>
                <a:spcPct val="90000"/>
              </a:lnSpc>
              <a:spcBef>
                <a:spcPct val="0"/>
              </a:spcBef>
              <a:defRPr/>
            </a:pPr>
            <a:r>
              <a:rPr lang="en-US" sz="1800" b="1" dirty="0">
                <a:latin typeface="Courier New" pitchFamily="49" charset="0"/>
              </a:rPr>
              <a:t>Accept-Language: en-</a:t>
            </a:r>
            <a:r>
              <a:rPr lang="en-US" sz="1800" b="1" dirty="0" err="1">
                <a:latin typeface="Courier New" pitchFamily="49" charset="0"/>
              </a:rPr>
              <a:t>us,en;q</a:t>
            </a:r>
            <a:r>
              <a:rPr lang="en-US" sz="1800" b="1" dirty="0">
                <a:latin typeface="Courier New" pitchFamily="49" charset="0"/>
              </a:rPr>
              <a:t>=0.5\r\n</a:t>
            </a:r>
          </a:p>
          <a:p>
            <a:pPr marL="342900" indent="-342900">
              <a:lnSpc>
                <a:spcPct val="90000"/>
              </a:lnSpc>
              <a:spcBef>
                <a:spcPct val="0"/>
              </a:spcBef>
              <a:defRPr/>
            </a:pPr>
            <a:r>
              <a:rPr lang="en-US" sz="1800" b="1" dirty="0">
                <a:latin typeface="Courier New" pitchFamily="49" charset="0"/>
              </a:rPr>
              <a:t>Accept-Encoding: </a:t>
            </a:r>
            <a:r>
              <a:rPr lang="en-US" sz="1800" b="1" dirty="0" err="1">
                <a:latin typeface="Courier New" pitchFamily="49" charset="0"/>
              </a:rPr>
              <a:t>gzip,deflate</a:t>
            </a:r>
            <a:r>
              <a:rPr lang="en-US" sz="1800" b="1" dirty="0">
                <a:latin typeface="Courier New" pitchFamily="49" charset="0"/>
              </a:rPr>
              <a:t>\r\n</a:t>
            </a:r>
          </a:p>
          <a:p>
            <a:pPr marL="342900" indent="-342900">
              <a:lnSpc>
                <a:spcPct val="90000"/>
              </a:lnSpc>
              <a:spcBef>
                <a:spcPct val="0"/>
              </a:spcBef>
              <a:defRPr/>
            </a:pPr>
            <a:r>
              <a:rPr lang="en-US" sz="1800" b="1" dirty="0">
                <a:latin typeface="Courier New" pitchFamily="49" charset="0"/>
              </a:rPr>
              <a:t>Accept-</a:t>
            </a:r>
            <a:r>
              <a:rPr lang="en-US" sz="1800" b="1" dirty="0" err="1">
                <a:latin typeface="Courier New" pitchFamily="49" charset="0"/>
              </a:rPr>
              <a:t>Charset</a:t>
            </a:r>
            <a:r>
              <a:rPr lang="en-US" sz="1800" b="1" dirty="0">
                <a:latin typeface="Courier New" pitchFamily="49" charset="0"/>
              </a:rPr>
              <a:t>: ISO-8859-1,utf-8;q=0.7\r\n</a:t>
            </a:r>
          </a:p>
          <a:p>
            <a:pPr marL="342900" indent="-342900">
              <a:lnSpc>
                <a:spcPct val="90000"/>
              </a:lnSpc>
              <a:spcBef>
                <a:spcPct val="0"/>
              </a:spcBef>
              <a:defRPr/>
            </a:pPr>
            <a:r>
              <a:rPr lang="en-US" sz="1800" b="1" strike="sngStrike" dirty="0">
                <a:latin typeface="Courier New" pitchFamily="49" charset="0"/>
              </a:rPr>
              <a:t>Keep-Alive: 115\r\n</a:t>
            </a:r>
          </a:p>
          <a:p>
            <a:pPr marL="342900" indent="-342900">
              <a:lnSpc>
                <a:spcPct val="90000"/>
              </a:lnSpc>
              <a:spcBef>
                <a:spcPct val="0"/>
              </a:spcBef>
              <a:defRPr/>
            </a:pPr>
            <a:r>
              <a:rPr lang="en-US" sz="1800" b="1" strike="sngStrike" dirty="0">
                <a:latin typeface="Courier New" pitchFamily="49" charset="0"/>
              </a:rPr>
              <a:t>Connection: keep-alive\r\n</a:t>
            </a:r>
          </a:p>
          <a:p>
            <a:pPr marL="342900" indent="-342900">
              <a:lnSpc>
                <a:spcPct val="90000"/>
              </a:lnSpc>
              <a:spcBef>
                <a:spcPct val="0"/>
              </a:spcBef>
              <a:defRPr/>
            </a:pPr>
            <a:r>
              <a:rPr lang="en-US" sz="1800" b="1" dirty="0">
                <a:latin typeface="Courier New" pitchFamily="49" charset="0"/>
              </a:rPr>
              <a:t>Connection: Close</a:t>
            </a:r>
          </a:p>
          <a:p>
            <a:pPr marL="342900" indent="-342900">
              <a:lnSpc>
                <a:spcPct val="90000"/>
              </a:lnSpc>
              <a:spcBef>
                <a:spcPct val="0"/>
              </a:spcBef>
              <a:defRPr/>
            </a:pPr>
            <a:r>
              <a:rPr lang="en-US" sz="1800" b="1" dirty="0">
                <a:latin typeface="Courier New" pitchFamily="49" charset="0"/>
              </a:rPr>
              <a:t>\r\n</a:t>
            </a:r>
          </a:p>
        </p:txBody>
      </p:sp>
      <p:sp>
        <p:nvSpPr>
          <p:cNvPr id="27657" name="Text Box 11"/>
          <p:cNvSpPr txBox="1">
            <a:spLocks noChangeArrowheads="1"/>
          </p:cNvSpPr>
          <p:nvPr/>
        </p:nvSpPr>
        <p:spPr bwMode="auto">
          <a:xfrm>
            <a:off x="188913" y="5121275"/>
            <a:ext cx="2462212" cy="1311275"/>
          </a:xfrm>
          <a:prstGeom prst="rect">
            <a:avLst/>
          </a:prstGeom>
          <a:noFill/>
          <a:ln w="9525">
            <a:noFill/>
            <a:miter lim="800000"/>
            <a:headEnd/>
            <a:tailEnd/>
          </a:ln>
        </p:spPr>
        <p:txBody>
          <a:bodyPr wrap="none">
            <a:spAutoFit/>
          </a:bodyPr>
          <a:lstStyle/>
          <a:p>
            <a:pPr>
              <a:spcBef>
                <a:spcPct val="0"/>
              </a:spcBef>
              <a:buClrTx/>
              <a:buSzTx/>
              <a:buFontTx/>
              <a:buNone/>
            </a:pPr>
            <a:r>
              <a:rPr lang="en-US" sz="2000" dirty="0">
                <a:solidFill>
                  <a:srgbClr val="000099"/>
                </a:solidFill>
              </a:rPr>
              <a:t>carriage return, </a:t>
            </a:r>
          </a:p>
          <a:p>
            <a:pPr>
              <a:spcBef>
                <a:spcPct val="0"/>
              </a:spcBef>
              <a:buClrTx/>
              <a:buSzTx/>
              <a:buFontTx/>
              <a:buNone/>
            </a:pPr>
            <a:r>
              <a:rPr lang="en-US" sz="2000" dirty="0">
                <a:solidFill>
                  <a:srgbClr val="000099"/>
                </a:solidFill>
              </a:rPr>
              <a:t>line feed at start</a:t>
            </a:r>
          </a:p>
          <a:p>
            <a:pPr>
              <a:spcBef>
                <a:spcPct val="0"/>
              </a:spcBef>
              <a:buClrTx/>
              <a:buSzTx/>
              <a:buFontTx/>
              <a:buNone/>
            </a:pPr>
            <a:r>
              <a:rPr lang="en-US" sz="2000" dirty="0">
                <a:solidFill>
                  <a:srgbClr val="000099"/>
                </a:solidFill>
              </a:rPr>
              <a:t>of line indicates</a:t>
            </a:r>
          </a:p>
          <a:p>
            <a:pPr>
              <a:spcBef>
                <a:spcPct val="0"/>
              </a:spcBef>
              <a:buClrTx/>
              <a:buSzTx/>
              <a:buFontTx/>
              <a:buNone/>
            </a:pPr>
            <a:r>
              <a:rPr lang="en-US" sz="2000" dirty="0">
                <a:solidFill>
                  <a:srgbClr val="000099"/>
                </a:solidFill>
              </a:rPr>
              <a:t>end of header lines</a:t>
            </a:r>
            <a:endParaRPr lang="en-US" dirty="0">
              <a:solidFill>
                <a:srgbClr val="000099"/>
              </a:solidFill>
              <a:latin typeface="Times New Roman" pitchFamily="18" charset="0"/>
            </a:endParaRPr>
          </a:p>
        </p:txBody>
      </p:sp>
      <p:sp>
        <p:nvSpPr>
          <p:cNvPr id="27650" name="Rectangle 2"/>
          <p:cNvSpPr>
            <a:spLocks noGrp="1" noChangeArrowheads="1"/>
          </p:cNvSpPr>
          <p:nvPr>
            <p:ph type="title"/>
          </p:nvPr>
        </p:nvSpPr>
        <p:spPr/>
        <p:txBody>
          <a:bodyPr/>
          <a:lstStyle/>
          <a:p>
            <a:r>
              <a:rPr lang="en-US" sz="3600" smtClean="0"/>
              <a:t>HTTP request message</a:t>
            </a:r>
            <a:endParaRPr lang="en-US" smtClean="0"/>
          </a:p>
        </p:txBody>
      </p:sp>
      <p:sp>
        <p:nvSpPr>
          <p:cNvPr id="27651" name="Rectangle 3"/>
          <p:cNvSpPr>
            <a:spLocks noGrp="1" noChangeArrowheads="1"/>
          </p:cNvSpPr>
          <p:nvPr>
            <p:ph type="body" idx="1"/>
          </p:nvPr>
        </p:nvSpPr>
        <p:spPr>
          <a:xfrm>
            <a:off x="546100" y="1600200"/>
            <a:ext cx="7772400" cy="4648200"/>
          </a:xfrm>
        </p:spPr>
        <p:txBody>
          <a:bodyPr/>
          <a:lstStyle/>
          <a:p>
            <a:r>
              <a:rPr lang="en-US" sz="2400" smtClean="0"/>
              <a:t>two types of HTTP messages: </a:t>
            </a:r>
            <a:r>
              <a:rPr lang="en-US" sz="2400" i="1" smtClean="0">
                <a:solidFill>
                  <a:srgbClr val="FF0000"/>
                </a:solidFill>
              </a:rPr>
              <a:t>request</a:t>
            </a:r>
            <a:r>
              <a:rPr lang="en-US" sz="2400" smtClean="0">
                <a:solidFill>
                  <a:srgbClr val="FF0000"/>
                </a:solidFill>
              </a:rPr>
              <a:t>, </a:t>
            </a:r>
            <a:r>
              <a:rPr lang="en-US" sz="2400" i="1" smtClean="0">
                <a:solidFill>
                  <a:srgbClr val="FF0000"/>
                </a:solidFill>
              </a:rPr>
              <a:t>response</a:t>
            </a:r>
            <a:endParaRPr lang="en-US" sz="2400" i="1" smtClean="0">
              <a:solidFill>
                <a:schemeClr val="accent2"/>
              </a:solidFill>
            </a:endParaRPr>
          </a:p>
          <a:p>
            <a:r>
              <a:rPr lang="en-US" sz="2400" smtClean="0">
                <a:solidFill>
                  <a:srgbClr val="FF0000"/>
                </a:solidFill>
              </a:rPr>
              <a:t>HTTP request message:</a:t>
            </a:r>
            <a:endParaRPr lang="en-US" sz="2400" smtClean="0"/>
          </a:p>
          <a:p>
            <a:pPr lvl="1"/>
            <a:r>
              <a:rPr lang="en-US" sz="2000" smtClean="0"/>
              <a:t>ASCII (human-readable format)</a:t>
            </a:r>
            <a:endParaRPr lang="en-US" smtClean="0">
              <a:solidFill>
                <a:schemeClr val="accent2"/>
              </a:solidFill>
            </a:endParaRPr>
          </a:p>
        </p:txBody>
      </p:sp>
      <p:sp>
        <p:nvSpPr>
          <p:cNvPr id="27652" name="Text Box 5"/>
          <p:cNvSpPr txBox="1">
            <a:spLocks noChangeArrowheads="1"/>
          </p:cNvSpPr>
          <p:nvPr/>
        </p:nvSpPr>
        <p:spPr bwMode="auto">
          <a:xfrm>
            <a:off x="222250" y="3036888"/>
            <a:ext cx="2270125" cy="1006475"/>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000099"/>
                </a:solidFill>
              </a:rPr>
              <a:t>request line</a:t>
            </a:r>
          </a:p>
          <a:p>
            <a:pPr>
              <a:spcBef>
                <a:spcPct val="0"/>
              </a:spcBef>
              <a:buClrTx/>
              <a:buSzTx/>
              <a:buFontTx/>
              <a:buNone/>
            </a:pPr>
            <a:r>
              <a:rPr lang="en-US" sz="2000">
                <a:solidFill>
                  <a:srgbClr val="000099"/>
                </a:solidFill>
              </a:rPr>
              <a:t>(GET, POST, </a:t>
            </a:r>
          </a:p>
          <a:p>
            <a:pPr>
              <a:spcBef>
                <a:spcPct val="0"/>
              </a:spcBef>
              <a:buClrTx/>
              <a:buSzTx/>
              <a:buFontTx/>
              <a:buNone/>
            </a:pPr>
            <a:r>
              <a:rPr lang="en-US" sz="2000">
                <a:solidFill>
                  <a:srgbClr val="000099"/>
                </a:solidFill>
              </a:rPr>
              <a:t>HEAD commands)</a:t>
            </a:r>
            <a:endParaRPr lang="en-US">
              <a:solidFill>
                <a:srgbClr val="000099"/>
              </a:solidFill>
              <a:latin typeface="Times New Roman" pitchFamily="18" charset="0"/>
            </a:endParaRPr>
          </a:p>
        </p:txBody>
      </p:sp>
      <p:sp>
        <p:nvSpPr>
          <p:cNvPr id="27653" name="Line 6"/>
          <p:cNvSpPr>
            <a:spLocks noChangeShapeType="1"/>
          </p:cNvSpPr>
          <p:nvPr/>
        </p:nvSpPr>
        <p:spPr bwMode="auto">
          <a:xfrm>
            <a:off x="1925638" y="3368675"/>
            <a:ext cx="868362" cy="146050"/>
          </a:xfrm>
          <a:prstGeom prst="line">
            <a:avLst/>
          </a:prstGeom>
          <a:noFill/>
          <a:ln w="19050">
            <a:solidFill>
              <a:srgbClr val="000099"/>
            </a:solidFill>
            <a:round/>
            <a:headEnd/>
            <a:tailEnd type="triangle" w="med" len="med"/>
          </a:ln>
        </p:spPr>
        <p:txBody>
          <a:bodyPr wrap="none" anchor="ctr"/>
          <a:lstStyle/>
          <a:p>
            <a:endParaRPr lang="he-IL"/>
          </a:p>
        </p:txBody>
      </p:sp>
      <p:sp>
        <p:nvSpPr>
          <p:cNvPr id="27654" name="Freeform 7"/>
          <p:cNvSpPr>
            <a:spLocks/>
          </p:cNvSpPr>
          <p:nvPr/>
        </p:nvSpPr>
        <p:spPr bwMode="auto">
          <a:xfrm>
            <a:off x="2764972" y="3705224"/>
            <a:ext cx="160792" cy="2173061"/>
          </a:xfrm>
          <a:custGeom>
            <a:avLst/>
            <a:gdLst>
              <a:gd name="T0" fmla="*/ 120742904 w 150"/>
              <a:gd name="T1" fmla="*/ 26924678 h 924"/>
              <a:gd name="T2" fmla="*/ 0 w 150"/>
              <a:gd name="T3" fmla="*/ 0 h 924"/>
              <a:gd name="T4" fmla="*/ 0 w 150"/>
              <a:gd name="T5" fmla="*/ 2147483647 h 924"/>
              <a:gd name="T6" fmla="*/ 148454006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rgbClr val="000099"/>
            </a:solidFill>
            <a:round/>
            <a:headEnd/>
            <a:tailEnd/>
          </a:ln>
        </p:spPr>
        <p:txBody>
          <a:bodyPr wrap="none" anchor="ctr"/>
          <a:lstStyle/>
          <a:p>
            <a:endParaRPr lang="he-IL"/>
          </a:p>
        </p:txBody>
      </p:sp>
      <p:sp>
        <p:nvSpPr>
          <p:cNvPr id="27655" name="Text Box 8"/>
          <p:cNvSpPr txBox="1">
            <a:spLocks noChangeArrowheads="1"/>
          </p:cNvSpPr>
          <p:nvPr/>
        </p:nvSpPr>
        <p:spPr bwMode="auto">
          <a:xfrm>
            <a:off x="1703388" y="4222750"/>
            <a:ext cx="1011237"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solidFill>
                  <a:srgbClr val="000099"/>
                </a:solidFill>
              </a:rPr>
              <a:t>header</a:t>
            </a:r>
          </a:p>
          <a:p>
            <a:pPr algn="r">
              <a:spcBef>
                <a:spcPct val="0"/>
              </a:spcBef>
              <a:buClrTx/>
              <a:buSzTx/>
              <a:buFontTx/>
              <a:buNone/>
            </a:pPr>
            <a:r>
              <a:rPr lang="en-US" sz="2000">
                <a:solidFill>
                  <a:srgbClr val="000099"/>
                </a:solidFill>
              </a:rPr>
              <a:t> lines</a:t>
            </a:r>
            <a:endParaRPr lang="en-US">
              <a:solidFill>
                <a:srgbClr val="000099"/>
              </a:solidFill>
              <a:latin typeface="Times New Roman" pitchFamily="18" charset="0"/>
            </a:endParaRPr>
          </a:p>
        </p:txBody>
      </p:sp>
      <p:sp>
        <p:nvSpPr>
          <p:cNvPr id="27656" name="Line 10"/>
          <p:cNvSpPr>
            <a:spLocks noChangeShapeType="1"/>
          </p:cNvSpPr>
          <p:nvPr/>
        </p:nvSpPr>
        <p:spPr bwMode="auto">
          <a:xfrm>
            <a:off x="2309813" y="6029094"/>
            <a:ext cx="511175" cy="0"/>
          </a:xfrm>
          <a:prstGeom prst="line">
            <a:avLst/>
          </a:prstGeom>
          <a:noFill/>
          <a:ln w="19050">
            <a:solidFill>
              <a:srgbClr val="000099"/>
            </a:solidFill>
            <a:round/>
            <a:headEnd/>
            <a:tailEnd type="triangle" w="med" len="med"/>
          </a:ln>
        </p:spPr>
        <p:txBody>
          <a:bodyPr wrap="none" anchor="ctr"/>
          <a:lstStyle/>
          <a:p>
            <a:endParaRPr lang="he-IL"/>
          </a:p>
        </p:txBody>
      </p:sp>
      <p:sp>
        <p:nvSpPr>
          <p:cNvPr id="27658"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A02F6D6F-3CBB-4EA8-AC6A-EFA6B0BFDA15}" type="slidenum">
              <a:rPr lang="en-US" sz="1200">
                <a:latin typeface="Arial" pitchFamily="34" charset="0"/>
                <a:cs typeface="Arial" pitchFamily="34" charset="0"/>
              </a:rPr>
              <a:pPr algn="r">
                <a:spcBef>
                  <a:spcPct val="0"/>
                </a:spcBef>
                <a:buClrTx/>
                <a:buSzTx/>
                <a:buFontTx/>
                <a:buNone/>
              </a:pPr>
              <a:t>18</a:t>
            </a:fld>
            <a:endParaRPr lang="en-US" sz="1200">
              <a:latin typeface="Arial" pitchFamily="34" charset="0"/>
              <a:cs typeface="Arial" pitchFamily="34" charset="0"/>
            </a:endParaRPr>
          </a:p>
        </p:txBody>
      </p:sp>
      <p:sp>
        <p:nvSpPr>
          <p:cNvPr id="27660" name="Line 17"/>
          <p:cNvSpPr>
            <a:spLocks noChangeShapeType="1"/>
          </p:cNvSpPr>
          <p:nvPr/>
        </p:nvSpPr>
        <p:spPr bwMode="auto">
          <a:xfrm flipH="1">
            <a:off x="6334125" y="2921000"/>
            <a:ext cx="166688" cy="514350"/>
          </a:xfrm>
          <a:prstGeom prst="line">
            <a:avLst/>
          </a:prstGeom>
          <a:noFill/>
          <a:ln w="9525">
            <a:solidFill>
              <a:srgbClr val="000099"/>
            </a:solidFill>
            <a:round/>
            <a:headEnd/>
            <a:tailEnd type="triangle" w="med" len="med"/>
          </a:ln>
        </p:spPr>
        <p:txBody>
          <a:bodyPr/>
          <a:lstStyle/>
          <a:p>
            <a:endParaRPr lang="he-IL"/>
          </a:p>
        </p:txBody>
      </p:sp>
      <p:sp>
        <p:nvSpPr>
          <p:cNvPr id="27661" name="Text Box 18"/>
          <p:cNvSpPr txBox="1">
            <a:spLocks noChangeArrowheads="1"/>
          </p:cNvSpPr>
          <p:nvPr/>
        </p:nvSpPr>
        <p:spPr bwMode="auto">
          <a:xfrm>
            <a:off x="6384925" y="2638425"/>
            <a:ext cx="2647950" cy="336550"/>
          </a:xfrm>
          <a:prstGeom prst="rect">
            <a:avLst/>
          </a:prstGeom>
          <a:noFill/>
          <a:ln w="9525" algn="ctr">
            <a:noFill/>
            <a:miter lim="800000"/>
            <a:headEnd/>
            <a:tailEnd/>
          </a:ln>
        </p:spPr>
        <p:txBody>
          <a:bodyPr wrap="none">
            <a:spAutoFit/>
          </a:bodyPr>
          <a:lstStyle/>
          <a:p>
            <a:pPr marL="342900" indent="-342900"/>
            <a:r>
              <a:rPr lang="en-US" sz="1600"/>
              <a:t>carriage return character</a:t>
            </a:r>
          </a:p>
        </p:txBody>
      </p:sp>
      <p:sp>
        <p:nvSpPr>
          <p:cNvPr id="27662" name="Text Box 19"/>
          <p:cNvSpPr txBox="1">
            <a:spLocks noChangeArrowheads="1"/>
          </p:cNvSpPr>
          <p:nvPr/>
        </p:nvSpPr>
        <p:spPr bwMode="auto">
          <a:xfrm>
            <a:off x="6537325" y="2935288"/>
            <a:ext cx="2043113" cy="336550"/>
          </a:xfrm>
          <a:prstGeom prst="rect">
            <a:avLst/>
          </a:prstGeom>
          <a:noFill/>
          <a:ln w="9525" algn="ctr">
            <a:noFill/>
            <a:miter lim="800000"/>
            <a:headEnd/>
            <a:tailEnd/>
          </a:ln>
        </p:spPr>
        <p:txBody>
          <a:bodyPr wrap="none">
            <a:spAutoFit/>
          </a:bodyPr>
          <a:lstStyle/>
          <a:p>
            <a:pPr marL="342900" indent="-342900"/>
            <a:r>
              <a:rPr lang="en-US" sz="1600"/>
              <a:t>line-feed character</a:t>
            </a:r>
          </a:p>
        </p:txBody>
      </p:sp>
      <p:sp>
        <p:nvSpPr>
          <p:cNvPr id="27663" name="Line 20"/>
          <p:cNvSpPr>
            <a:spLocks noChangeShapeType="1"/>
          </p:cNvSpPr>
          <p:nvPr/>
        </p:nvSpPr>
        <p:spPr bwMode="auto">
          <a:xfrm flipH="1">
            <a:off x="6615113" y="3230563"/>
            <a:ext cx="80962" cy="252412"/>
          </a:xfrm>
          <a:prstGeom prst="line">
            <a:avLst/>
          </a:prstGeom>
          <a:noFill/>
          <a:ln w="9525">
            <a:solidFill>
              <a:srgbClr val="000099"/>
            </a:solidFill>
            <a:round/>
            <a:headEnd/>
            <a:tailEnd type="triangle" w="med" len="med"/>
          </a:ln>
        </p:spPr>
        <p:txBody>
          <a:bodyPr/>
          <a:lstStyle/>
          <a:p>
            <a:endParaRPr 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smtClean="0"/>
              <a:t>HTTP request message: general format</a:t>
            </a:r>
            <a:endParaRPr lang="en-US" smtClean="0"/>
          </a:p>
        </p:txBody>
      </p:sp>
      <p:pic>
        <p:nvPicPr>
          <p:cNvPr id="28675" name="Picture 3" descr="HTTPrequest"/>
          <p:cNvPicPr>
            <a:picLocks noChangeAspect="1" noChangeArrowheads="1"/>
          </p:cNvPicPr>
          <p:nvPr/>
        </p:nvPicPr>
        <p:blipFill>
          <a:blip r:embed="rId2" cstate="print"/>
          <a:srcRect/>
          <a:stretch>
            <a:fillRect/>
          </a:stretch>
        </p:blipFill>
        <p:spPr bwMode="auto">
          <a:xfrm>
            <a:off x="1120775" y="1649413"/>
            <a:ext cx="7512050" cy="3778250"/>
          </a:xfrm>
          <a:prstGeom prst="rect">
            <a:avLst/>
          </a:prstGeom>
          <a:noFill/>
          <a:ln w="9525">
            <a:noFill/>
            <a:miter lim="800000"/>
            <a:headEnd/>
            <a:tailEnd/>
          </a:ln>
        </p:spPr>
      </p:pic>
      <p:sp>
        <p:nvSpPr>
          <p:cNvPr id="2867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A42804F1-D09F-4759-B772-9C4F34BE216C}" type="slidenum">
              <a:rPr lang="en-US" sz="1200">
                <a:latin typeface="Arial" pitchFamily="34" charset="0"/>
                <a:cs typeface="Arial" pitchFamily="34" charset="0"/>
              </a:rPr>
              <a:pPr algn="r">
                <a:spcBef>
                  <a:spcPct val="0"/>
                </a:spcBef>
                <a:buClrTx/>
                <a:buSzTx/>
                <a:buFontTx/>
                <a:buNone/>
              </a:pPr>
              <a:t>19</a:t>
            </a:fld>
            <a:endParaRPr lang="en-US" sz="1200">
              <a:latin typeface="Arial" pitchFamily="34" charset="0"/>
              <a:cs typeface="Arial" pitchFamily="34" charset="0"/>
            </a:endParaRPr>
          </a:p>
        </p:txBody>
      </p:sp>
      <p:sp>
        <p:nvSpPr>
          <p:cNvPr id="28677" name="Text Box 9"/>
          <p:cNvSpPr txBox="1">
            <a:spLocks noChangeArrowheads="1"/>
          </p:cNvSpPr>
          <p:nvPr/>
        </p:nvSpPr>
        <p:spPr bwMode="auto">
          <a:xfrm>
            <a:off x="6967538" y="1662113"/>
            <a:ext cx="1030287" cy="641350"/>
          </a:xfrm>
          <a:prstGeom prst="rect">
            <a:avLst/>
          </a:prstGeom>
          <a:solidFill>
            <a:schemeClr val="bg1"/>
          </a:solidFill>
          <a:ln w="9525" algn="ctr">
            <a:noFill/>
            <a:miter lim="800000"/>
            <a:headEnd/>
            <a:tailEnd/>
          </a:ln>
        </p:spPr>
        <p:txBody>
          <a:bodyPr wrap="none">
            <a:spAutoFit/>
          </a:bodyPr>
          <a:lstStyle/>
          <a:p>
            <a:pPr marL="342900" indent="-342900">
              <a:lnSpc>
                <a:spcPct val="90000"/>
              </a:lnSpc>
              <a:spcBef>
                <a:spcPct val="0"/>
              </a:spcBef>
            </a:pPr>
            <a:r>
              <a:rPr lang="en-US" sz="2000">
                <a:solidFill>
                  <a:srgbClr val="FF0000"/>
                </a:solidFill>
                <a:latin typeface="Arial" pitchFamily="34" charset="0"/>
              </a:rPr>
              <a:t>request</a:t>
            </a:r>
          </a:p>
          <a:p>
            <a:pPr marL="342900" indent="-342900">
              <a:lnSpc>
                <a:spcPct val="90000"/>
              </a:lnSpc>
              <a:spcBef>
                <a:spcPct val="0"/>
              </a:spcBef>
            </a:pPr>
            <a:r>
              <a:rPr lang="en-US" sz="2000">
                <a:solidFill>
                  <a:srgbClr val="FF0000"/>
                </a:solidFill>
                <a:latin typeface="Arial" pitchFamily="34" charset="0"/>
              </a:rPr>
              <a:t>line</a:t>
            </a:r>
          </a:p>
        </p:txBody>
      </p:sp>
      <p:sp>
        <p:nvSpPr>
          <p:cNvPr id="28678" name="Rectangle 10"/>
          <p:cNvSpPr>
            <a:spLocks noChangeArrowheads="1"/>
          </p:cNvSpPr>
          <p:nvPr/>
        </p:nvSpPr>
        <p:spPr bwMode="auto">
          <a:xfrm>
            <a:off x="5821363" y="2274888"/>
            <a:ext cx="1493837" cy="1639887"/>
          </a:xfrm>
          <a:prstGeom prst="rect">
            <a:avLst/>
          </a:prstGeom>
          <a:solidFill>
            <a:schemeClr val="bg1"/>
          </a:solidFill>
          <a:ln w="9525" algn="ctr">
            <a:noFill/>
            <a:miter lim="800000"/>
            <a:headEnd/>
            <a:tailEnd/>
          </a:ln>
        </p:spPr>
        <p:txBody>
          <a:bodyPr wrap="none" anchor="ctr"/>
          <a:lstStyle/>
          <a:p>
            <a:endParaRPr lang="he-IL"/>
          </a:p>
        </p:txBody>
      </p:sp>
      <p:grpSp>
        <p:nvGrpSpPr>
          <p:cNvPr id="28679" name="Group 14"/>
          <p:cNvGrpSpPr>
            <a:grpSpLocks/>
          </p:cNvGrpSpPr>
          <p:nvPr/>
        </p:nvGrpSpPr>
        <p:grpSpPr bwMode="auto">
          <a:xfrm>
            <a:off x="6445250" y="2197100"/>
            <a:ext cx="1492250" cy="2017713"/>
            <a:chOff x="4060" y="1384"/>
            <a:chExt cx="940" cy="1082"/>
          </a:xfrm>
        </p:grpSpPr>
        <p:sp>
          <p:nvSpPr>
            <p:cNvPr id="28682" name="Text Box 11"/>
            <p:cNvSpPr txBox="1">
              <a:spLocks noChangeArrowheads="1"/>
            </p:cNvSpPr>
            <p:nvPr/>
          </p:nvSpPr>
          <p:spPr bwMode="auto">
            <a:xfrm>
              <a:off x="4386" y="1642"/>
              <a:ext cx="614" cy="344"/>
            </a:xfrm>
            <a:prstGeom prst="rect">
              <a:avLst/>
            </a:prstGeom>
            <a:solidFill>
              <a:schemeClr val="bg1"/>
            </a:solidFill>
            <a:ln w="9525" algn="ctr">
              <a:noFill/>
              <a:miter lim="800000"/>
              <a:headEnd/>
              <a:tailEnd/>
            </a:ln>
          </p:spPr>
          <p:txBody>
            <a:bodyPr wrap="none">
              <a:spAutoFit/>
            </a:bodyPr>
            <a:lstStyle/>
            <a:p>
              <a:pPr marL="342900" indent="-342900">
                <a:lnSpc>
                  <a:spcPct val="90000"/>
                </a:lnSpc>
                <a:spcBef>
                  <a:spcPct val="0"/>
                </a:spcBef>
              </a:pPr>
              <a:r>
                <a:rPr lang="en-US" sz="2000">
                  <a:solidFill>
                    <a:srgbClr val="FF0000"/>
                  </a:solidFill>
                  <a:latin typeface="Arial" pitchFamily="34" charset="0"/>
                </a:rPr>
                <a:t>header</a:t>
              </a:r>
            </a:p>
            <a:p>
              <a:pPr marL="342900" indent="-342900">
                <a:lnSpc>
                  <a:spcPct val="90000"/>
                </a:lnSpc>
                <a:spcBef>
                  <a:spcPct val="0"/>
                </a:spcBef>
              </a:pPr>
              <a:r>
                <a:rPr lang="en-US" sz="2000">
                  <a:solidFill>
                    <a:srgbClr val="FF0000"/>
                  </a:solidFill>
                  <a:latin typeface="Arial" pitchFamily="34" charset="0"/>
                </a:rPr>
                <a:t>lines</a:t>
              </a:r>
            </a:p>
          </p:txBody>
        </p:sp>
        <p:sp>
          <p:nvSpPr>
            <p:cNvPr id="28683" name="Rectangle 12"/>
            <p:cNvSpPr>
              <a:spLocks noChangeArrowheads="1"/>
            </p:cNvSpPr>
            <p:nvPr/>
          </p:nvSpPr>
          <p:spPr bwMode="auto">
            <a:xfrm>
              <a:off x="4144" y="1447"/>
              <a:ext cx="218" cy="976"/>
            </a:xfrm>
            <a:prstGeom prst="rect">
              <a:avLst/>
            </a:prstGeom>
            <a:noFill/>
            <a:ln w="19050" algn="ctr">
              <a:solidFill>
                <a:srgbClr val="FF0000"/>
              </a:solidFill>
              <a:miter lim="800000"/>
              <a:headEnd/>
              <a:tailEnd/>
            </a:ln>
          </p:spPr>
          <p:txBody>
            <a:bodyPr wrap="none" anchor="ctr"/>
            <a:lstStyle/>
            <a:p>
              <a:endParaRPr lang="he-IL"/>
            </a:p>
          </p:txBody>
        </p:sp>
        <p:sp>
          <p:nvSpPr>
            <p:cNvPr id="28684" name="Rectangle 13"/>
            <p:cNvSpPr>
              <a:spLocks noChangeArrowheads="1"/>
            </p:cNvSpPr>
            <p:nvPr/>
          </p:nvSpPr>
          <p:spPr bwMode="auto">
            <a:xfrm>
              <a:off x="4060" y="1384"/>
              <a:ext cx="183" cy="1082"/>
            </a:xfrm>
            <a:prstGeom prst="rect">
              <a:avLst/>
            </a:prstGeom>
            <a:solidFill>
              <a:schemeClr val="bg1"/>
            </a:solidFill>
            <a:ln w="9525" algn="ctr">
              <a:noFill/>
              <a:miter lim="800000"/>
              <a:headEnd/>
              <a:tailEnd/>
            </a:ln>
          </p:spPr>
          <p:txBody>
            <a:bodyPr wrap="none" anchor="ctr"/>
            <a:lstStyle/>
            <a:p>
              <a:endParaRPr lang="he-IL"/>
            </a:p>
          </p:txBody>
        </p:sp>
      </p:grpSp>
      <p:sp>
        <p:nvSpPr>
          <p:cNvPr id="28680" name="Rectangle 15"/>
          <p:cNvSpPr>
            <a:spLocks noChangeArrowheads="1"/>
          </p:cNvSpPr>
          <p:nvPr/>
        </p:nvSpPr>
        <p:spPr bwMode="auto">
          <a:xfrm>
            <a:off x="6813550" y="4270375"/>
            <a:ext cx="712788" cy="1216025"/>
          </a:xfrm>
          <a:prstGeom prst="rect">
            <a:avLst/>
          </a:prstGeom>
          <a:solidFill>
            <a:schemeClr val="bg1"/>
          </a:solidFill>
          <a:ln w="9525" algn="ctr">
            <a:noFill/>
            <a:miter lim="800000"/>
            <a:headEnd/>
            <a:tailEnd/>
          </a:ln>
        </p:spPr>
        <p:txBody>
          <a:bodyPr wrap="none" anchor="ctr"/>
          <a:lstStyle/>
          <a:p>
            <a:endParaRPr lang="he-IL"/>
          </a:p>
        </p:txBody>
      </p:sp>
      <p:sp>
        <p:nvSpPr>
          <p:cNvPr id="28681" name="Text Box 16"/>
          <p:cNvSpPr txBox="1">
            <a:spLocks noChangeArrowheads="1"/>
          </p:cNvSpPr>
          <p:nvPr/>
        </p:nvSpPr>
        <p:spPr bwMode="auto">
          <a:xfrm>
            <a:off x="6964363" y="4602163"/>
            <a:ext cx="735012" cy="366712"/>
          </a:xfrm>
          <a:prstGeom prst="rect">
            <a:avLst/>
          </a:prstGeom>
          <a:solidFill>
            <a:schemeClr val="bg1"/>
          </a:solidFill>
          <a:ln w="9525" algn="ctr">
            <a:noFill/>
            <a:miter lim="800000"/>
            <a:headEnd/>
            <a:tailEnd/>
          </a:ln>
        </p:spPr>
        <p:txBody>
          <a:bodyPr wrap="none">
            <a:spAutoFit/>
          </a:bodyPr>
          <a:lstStyle/>
          <a:p>
            <a:pPr marL="342900" indent="-342900">
              <a:lnSpc>
                <a:spcPct val="90000"/>
              </a:lnSpc>
              <a:spcBef>
                <a:spcPct val="0"/>
              </a:spcBef>
            </a:pPr>
            <a:r>
              <a:rPr lang="en-US" sz="2000">
                <a:solidFill>
                  <a:srgbClr val="FF0000"/>
                </a:solidFill>
                <a:latin typeface="Arial" pitchFamily="34" charset="0"/>
              </a:rPr>
              <a:t>body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4294967295"/>
          </p:nvPr>
        </p:nvSpPr>
        <p:spPr>
          <a:noFill/>
        </p:spPr>
        <p:txBody>
          <a:bodyPr/>
          <a:lstStyle/>
          <a:p>
            <a:endParaRPr lang="he-IL" smtClean="0"/>
          </a:p>
        </p:txBody>
      </p:sp>
      <p:sp>
        <p:nvSpPr>
          <p:cNvPr id="1843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8436" name="Slide Number Placeholder 6"/>
          <p:cNvSpPr>
            <a:spLocks noGrp="1"/>
          </p:cNvSpPr>
          <p:nvPr>
            <p:ph type="sldNum" sz="quarter" idx="11"/>
          </p:nvPr>
        </p:nvSpPr>
        <p:spPr>
          <a:noFill/>
        </p:spPr>
        <p:txBody>
          <a:bodyPr/>
          <a:lstStyle/>
          <a:p>
            <a:r>
              <a:rPr lang="en-US" smtClean="0"/>
              <a:t>8-</a:t>
            </a:r>
            <a:fld id="{35EC8F60-9AA3-4BBB-81CF-043D94C3A20A}" type="slidenum">
              <a:rPr lang="he-IL" smtClean="0"/>
              <a:pPr/>
              <a:t>2</a:t>
            </a:fld>
            <a:endParaRPr lang="en-US" smtClean="0"/>
          </a:p>
        </p:txBody>
      </p:sp>
      <p:sp>
        <p:nvSpPr>
          <p:cNvPr id="18437" name="Rectangle 2"/>
          <p:cNvSpPr>
            <a:spLocks noGrp="1" noChangeArrowheads="1"/>
          </p:cNvSpPr>
          <p:nvPr>
            <p:ph type="title"/>
          </p:nvPr>
        </p:nvSpPr>
        <p:spPr/>
        <p:txBody>
          <a:bodyPr/>
          <a:lstStyle/>
          <a:p>
            <a:r>
              <a:rPr lang="en-US" smtClean="0"/>
              <a:t>Chapter 8: Application Layer</a:t>
            </a:r>
          </a:p>
        </p:txBody>
      </p:sp>
      <p:sp>
        <p:nvSpPr>
          <p:cNvPr id="25606" name="Rectangle 3"/>
          <p:cNvSpPr>
            <a:spLocks noGrp="1" noChangeArrowheads="1"/>
          </p:cNvSpPr>
          <p:nvPr>
            <p:ph type="body" sz="half" idx="1"/>
          </p:nvPr>
        </p:nvSpPr>
        <p:spPr>
          <a:xfrm>
            <a:off x="533400" y="1371600"/>
            <a:ext cx="3581400" cy="4648200"/>
          </a:xfrm>
        </p:spPr>
        <p:txBody>
          <a:bodyPr/>
          <a:lstStyle/>
          <a:p>
            <a:pPr>
              <a:buFont typeface="ZapfDingbats" pitchFamily="82" charset="2"/>
              <a:buNone/>
            </a:pPr>
            <a:r>
              <a:rPr lang="en-US" sz="2400" u="sng" smtClean="0">
                <a:solidFill>
                  <a:srgbClr val="FF0000"/>
                </a:solidFill>
              </a:rPr>
              <a:t>Our goals:</a:t>
            </a:r>
            <a:r>
              <a:rPr lang="en-US" sz="2400" smtClean="0"/>
              <a:t> </a:t>
            </a:r>
          </a:p>
          <a:p>
            <a:r>
              <a:rPr lang="en-US" sz="2400" smtClean="0"/>
              <a:t>conceptual / implementation aspects of network application protocols</a:t>
            </a:r>
          </a:p>
          <a:p>
            <a:pPr lvl="1"/>
            <a:r>
              <a:rPr lang="en-US" smtClean="0"/>
              <a:t>transport-layer service models</a:t>
            </a:r>
          </a:p>
          <a:p>
            <a:pPr lvl="1"/>
            <a:r>
              <a:rPr lang="en-US" smtClean="0"/>
              <a:t>client-server paradigm</a:t>
            </a:r>
          </a:p>
          <a:p>
            <a:pPr lvl="1"/>
            <a:r>
              <a:rPr lang="en-US" smtClean="0"/>
              <a:t>peer-to-peer paradigm</a:t>
            </a:r>
            <a:endParaRPr lang="en-US" sz="2800" smtClean="0"/>
          </a:p>
          <a:p>
            <a:endParaRPr lang="en-US" sz="2400" smtClean="0"/>
          </a:p>
        </p:txBody>
      </p:sp>
      <p:sp>
        <p:nvSpPr>
          <p:cNvPr id="25607" name="Rectangle 4"/>
          <p:cNvSpPr>
            <a:spLocks noGrp="1" noChangeArrowheads="1"/>
          </p:cNvSpPr>
          <p:nvPr>
            <p:ph type="body" sz="half" idx="2"/>
          </p:nvPr>
        </p:nvSpPr>
        <p:spPr>
          <a:xfrm>
            <a:off x="4419600" y="1441450"/>
            <a:ext cx="4306888" cy="4648200"/>
          </a:xfrm>
        </p:spPr>
        <p:txBody>
          <a:bodyPr/>
          <a:lstStyle/>
          <a:p>
            <a:pPr>
              <a:tabLst>
                <a:tab pos="1966913" algn="l"/>
              </a:tabLst>
            </a:pPr>
            <a:r>
              <a:rPr lang="en-US" sz="2400" smtClean="0"/>
              <a:t>learn about </a:t>
            </a:r>
            <a:br>
              <a:rPr lang="en-US" sz="2400" smtClean="0"/>
            </a:br>
            <a:r>
              <a:rPr lang="en-US" sz="2400" smtClean="0"/>
              <a:t>application-layer protocols by looking at examples:</a:t>
            </a:r>
          </a:p>
          <a:p>
            <a:pPr lvl="1">
              <a:tabLst>
                <a:tab pos="1966913" algn="l"/>
              </a:tabLst>
            </a:pPr>
            <a:r>
              <a:rPr lang="en-US" sz="2000" smtClean="0">
                <a:solidFill>
                  <a:srgbClr val="FF0000"/>
                </a:solidFill>
              </a:rPr>
              <a:t>HTTP</a:t>
            </a:r>
            <a:r>
              <a:rPr lang="en-US" sz="2000" smtClean="0"/>
              <a:t> 	(web)</a:t>
            </a:r>
          </a:p>
          <a:p>
            <a:pPr lvl="1">
              <a:tabLst>
                <a:tab pos="1966913" algn="l"/>
              </a:tabLst>
            </a:pPr>
            <a:r>
              <a:rPr lang="en-US" sz="2000" smtClean="0">
                <a:solidFill>
                  <a:srgbClr val="FF0000"/>
                </a:solidFill>
              </a:rPr>
              <a:t>DNS</a:t>
            </a:r>
            <a:r>
              <a:rPr lang="en-US" sz="2000" smtClean="0"/>
              <a:t>	(web addressing)</a:t>
            </a:r>
          </a:p>
          <a:p>
            <a:pPr>
              <a:tabLst>
                <a:tab pos="1966913" algn="l"/>
              </a:tabLst>
            </a:pPr>
            <a:r>
              <a:rPr lang="en-US" sz="2400" smtClean="0"/>
              <a:t>interface to </a:t>
            </a:r>
            <a:br>
              <a:rPr lang="en-US" sz="2400" smtClean="0"/>
            </a:br>
            <a:r>
              <a:rPr lang="en-US" sz="2400" smtClean="0"/>
              <a:t>transport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0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6088" y="228600"/>
            <a:ext cx="8186737" cy="1143000"/>
          </a:xfrm>
        </p:spPr>
        <p:txBody>
          <a:bodyPr/>
          <a:lstStyle/>
          <a:p>
            <a:r>
              <a:rPr lang="en-US" sz="3600" smtClean="0"/>
              <a:t>Uploading form input</a:t>
            </a:r>
          </a:p>
        </p:txBody>
      </p:sp>
      <p:sp>
        <p:nvSpPr>
          <p:cNvPr id="29699" name="Rectangle 3"/>
          <p:cNvSpPr>
            <a:spLocks noGrp="1" noChangeArrowheads="1"/>
          </p:cNvSpPr>
          <p:nvPr>
            <p:ph type="body" sz="half" idx="1"/>
          </p:nvPr>
        </p:nvSpPr>
        <p:spPr>
          <a:xfrm>
            <a:off x="700088" y="1343025"/>
            <a:ext cx="3810000" cy="2662238"/>
          </a:xfrm>
        </p:spPr>
        <p:txBody>
          <a:bodyPr/>
          <a:lstStyle/>
          <a:p>
            <a:pPr>
              <a:buFont typeface="Wingdings" pitchFamily="2" charset="2"/>
              <a:buNone/>
            </a:pPr>
            <a:r>
              <a:rPr lang="en-US" sz="2400" u="sng" smtClean="0">
                <a:solidFill>
                  <a:srgbClr val="FF0000"/>
                </a:solidFill>
              </a:rPr>
              <a:t>POST method:</a:t>
            </a:r>
            <a:endParaRPr lang="en-US" sz="2400" smtClean="0"/>
          </a:p>
          <a:p>
            <a:pPr lvl="1"/>
            <a:r>
              <a:rPr lang="en-US" sz="2000" smtClean="0"/>
              <a:t>web page often includes form input</a:t>
            </a:r>
          </a:p>
          <a:p>
            <a:r>
              <a:rPr lang="en-US" sz="2400" smtClean="0"/>
              <a:t>input is uploaded to server in entity body</a:t>
            </a:r>
          </a:p>
        </p:txBody>
      </p:sp>
      <p:sp>
        <p:nvSpPr>
          <p:cNvPr id="29700" name="Rectangle 4"/>
          <p:cNvSpPr>
            <a:spLocks noGrp="1" noChangeArrowheads="1"/>
          </p:cNvSpPr>
          <p:nvPr>
            <p:ph type="body" sz="half" idx="2"/>
          </p:nvPr>
        </p:nvSpPr>
        <p:spPr>
          <a:xfrm>
            <a:off x="703262" y="3398838"/>
            <a:ext cx="5677660" cy="2206625"/>
          </a:xfrm>
        </p:spPr>
        <p:txBody>
          <a:bodyPr/>
          <a:lstStyle/>
          <a:p>
            <a:pPr>
              <a:buFont typeface="Wingdings" pitchFamily="2" charset="2"/>
              <a:buNone/>
            </a:pPr>
            <a:r>
              <a:rPr lang="en-US" sz="2400" u="sng" dirty="0" smtClean="0">
                <a:solidFill>
                  <a:srgbClr val="FF0000"/>
                </a:solidFill>
              </a:rPr>
              <a:t>GET method with URL parameters:</a:t>
            </a:r>
          </a:p>
          <a:p>
            <a:r>
              <a:rPr lang="en-US" sz="2400" dirty="0" smtClean="0"/>
              <a:t>uses GET method</a:t>
            </a:r>
          </a:p>
          <a:p>
            <a:r>
              <a:rPr lang="en-US" sz="2400" dirty="0" smtClean="0"/>
              <a:t>input is uploaded in URL field of request line:</a:t>
            </a:r>
          </a:p>
          <a:p>
            <a:pPr>
              <a:buFont typeface="Wingdings" pitchFamily="2" charset="2"/>
              <a:buNone/>
            </a:pPr>
            <a:endParaRPr lang="en-US" sz="2400" dirty="0" smtClean="0"/>
          </a:p>
        </p:txBody>
      </p:sp>
      <p:sp>
        <p:nvSpPr>
          <p:cNvPr id="29701" name="Text Box 5"/>
          <p:cNvSpPr txBox="1">
            <a:spLocks noChangeArrowheads="1"/>
          </p:cNvSpPr>
          <p:nvPr/>
        </p:nvSpPr>
        <p:spPr bwMode="auto">
          <a:xfrm>
            <a:off x="1798638" y="5080000"/>
            <a:ext cx="6191250" cy="366713"/>
          </a:xfrm>
          <a:prstGeom prst="rect">
            <a:avLst/>
          </a:prstGeom>
          <a:noFill/>
          <a:ln w="9525">
            <a:noFill/>
            <a:miter lim="800000"/>
            <a:headEnd/>
            <a:tailEnd/>
          </a:ln>
        </p:spPr>
        <p:txBody>
          <a:bodyPr wrap="none">
            <a:spAutoFit/>
          </a:bodyPr>
          <a:lstStyle/>
          <a:p>
            <a:pPr>
              <a:spcBef>
                <a:spcPct val="0"/>
              </a:spcBef>
              <a:buClrTx/>
              <a:buSzTx/>
              <a:buFontTx/>
              <a:buNone/>
            </a:pPr>
            <a:r>
              <a:rPr lang="en-US" sz="1800" b="1">
                <a:latin typeface="Courier New" pitchFamily="49" charset="0"/>
              </a:rPr>
              <a:t>www.somesite.com/animalsearch?monkeys&amp;banana</a:t>
            </a:r>
          </a:p>
        </p:txBody>
      </p:sp>
      <p:sp>
        <p:nvSpPr>
          <p:cNvPr id="2970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7BAE9129-7161-47D3-A62B-71A2939D6195}" type="slidenum">
              <a:rPr lang="en-US" sz="1200">
                <a:latin typeface="Arial" pitchFamily="34" charset="0"/>
                <a:cs typeface="Arial" pitchFamily="34" charset="0"/>
              </a:rPr>
              <a:pPr algn="r">
                <a:spcBef>
                  <a:spcPct val="0"/>
                </a:spcBef>
                <a:buClrTx/>
                <a:buSzTx/>
                <a:buFontTx/>
                <a:buNone/>
              </a:pPr>
              <a:t>20</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4294967295"/>
          </p:nvPr>
        </p:nvSpPr>
        <p:spPr>
          <a:noFill/>
        </p:spPr>
        <p:txBody>
          <a:bodyPr/>
          <a:lstStyle/>
          <a:p>
            <a:endParaRPr lang="he-IL" smtClean="0"/>
          </a:p>
        </p:txBody>
      </p:sp>
      <p:sp>
        <p:nvSpPr>
          <p:cNvPr id="3072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0724" name="Slide Number Placeholder 6"/>
          <p:cNvSpPr>
            <a:spLocks noGrp="1"/>
          </p:cNvSpPr>
          <p:nvPr>
            <p:ph type="sldNum" sz="quarter" idx="11"/>
          </p:nvPr>
        </p:nvSpPr>
        <p:spPr>
          <a:noFill/>
        </p:spPr>
        <p:txBody>
          <a:bodyPr/>
          <a:lstStyle/>
          <a:p>
            <a:r>
              <a:rPr lang="en-US" smtClean="0"/>
              <a:t>8-</a:t>
            </a:r>
            <a:fld id="{60735CE2-CB1E-43E3-BE0F-BFD6E8186D70}" type="slidenum">
              <a:rPr lang="he-IL" smtClean="0"/>
              <a:pPr/>
              <a:t>21</a:t>
            </a:fld>
            <a:endParaRPr lang="en-US" smtClean="0"/>
          </a:p>
        </p:txBody>
      </p:sp>
      <p:sp>
        <p:nvSpPr>
          <p:cNvPr id="30725" name="Rectangle 2"/>
          <p:cNvSpPr>
            <a:spLocks noGrp="1" noChangeArrowheads="1"/>
          </p:cNvSpPr>
          <p:nvPr>
            <p:ph type="title"/>
          </p:nvPr>
        </p:nvSpPr>
        <p:spPr/>
        <p:txBody>
          <a:bodyPr/>
          <a:lstStyle/>
          <a:p>
            <a:r>
              <a:rPr lang="en-US" smtClean="0"/>
              <a:t>Methods</a:t>
            </a:r>
          </a:p>
        </p:txBody>
      </p:sp>
      <p:sp>
        <p:nvSpPr>
          <p:cNvPr id="30726" name="Rectangle 3"/>
          <p:cNvSpPr>
            <a:spLocks noGrp="1" noChangeArrowheads="1"/>
          </p:cNvSpPr>
          <p:nvPr>
            <p:ph type="body" sz="half" idx="1"/>
          </p:nvPr>
        </p:nvSpPr>
        <p:spPr/>
        <p:txBody>
          <a:bodyPr/>
          <a:lstStyle/>
          <a:p>
            <a:pPr>
              <a:buFont typeface="ZapfDingbats" pitchFamily="82" charset="2"/>
              <a:buNone/>
            </a:pPr>
            <a:r>
              <a:rPr lang="en-US" sz="2400" u="sng" smtClean="0">
                <a:solidFill>
                  <a:srgbClr val="FF0000"/>
                </a:solidFill>
              </a:rPr>
              <a:t>HTTP/1.0</a:t>
            </a:r>
            <a:endParaRPr lang="en-US" sz="2400" smtClean="0"/>
          </a:p>
          <a:p>
            <a:r>
              <a:rPr lang="en-US" sz="2400" smtClean="0"/>
              <a:t>GET</a:t>
            </a:r>
          </a:p>
          <a:p>
            <a:r>
              <a:rPr lang="en-US" sz="2400" smtClean="0"/>
              <a:t>POST</a:t>
            </a:r>
          </a:p>
          <a:p>
            <a:r>
              <a:rPr lang="en-US" sz="2400" smtClean="0"/>
              <a:t>HEAD</a:t>
            </a:r>
          </a:p>
          <a:p>
            <a:pPr lvl="1"/>
            <a:r>
              <a:rPr lang="en-US" sz="2000" smtClean="0"/>
              <a:t>asks server to leave requested object out of response</a:t>
            </a:r>
          </a:p>
          <a:p>
            <a:pPr lvl="1"/>
            <a:r>
              <a:rPr lang="en-US" sz="2000" smtClean="0"/>
              <a:t>Used for:</a:t>
            </a:r>
          </a:p>
          <a:p>
            <a:pPr lvl="2"/>
            <a:r>
              <a:rPr lang="en-US" sz="1800" smtClean="0"/>
              <a:t> debugging</a:t>
            </a:r>
          </a:p>
          <a:p>
            <a:pPr lvl="2"/>
            <a:r>
              <a:rPr lang="en-US" sz="1800" smtClean="0"/>
              <a:t>troubleshooting</a:t>
            </a:r>
            <a:endParaRPr lang="en-US" sz="1600" smtClean="0"/>
          </a:p>
        </p:txBody>
      </p:sp>
      <p:sp>
        <p:nvSpPr>
          <p:cNvPr id="30727" name="Rectangle 4"/>
          <p:cNvSpPr>
            <a:spLocks noGrp="1" noChangeArrowheads="1"/>
          </p:cNvSpPr>
          <p:nvPr>
            <p:ph type="body" sz="half" idx="2"/>
          </p:nvPr>
        </p:nvSpPr>
        <p:spPr/>
        <p:txBody>
          <a:bodyPr/>
          <a:lstStyle/>
          <a:p>
            <a:pPr>
              <a:buFont typeface="ZapfDingbats" pitchFamily="82" charset="2"/>
              <a:buNone/>
            </a:pPr>
            <a:r>
              <a:rPr lang="en-US" sz="2400" u="sng" smtClean="0">
                <a:solidFill>
                  <a:srgbClr val="FF0000"/>
                </a:solidFill>
              </a:rPr>
              <a:t>HTTP/1.1</a:t>
            </a:r>
            <a:endParaRPr lang="en-US" sz="2400" smtClean="0"/>
          </a:p>
          <a:p>
            <a:r>
              <a:rPr lang="en-US" sz="2400" smtClean="0"/>
              <a:t>GET, POST, HEAD</a:t>
            </a:r>
          </a:p>
          <a:p>
            <a:r>
              <a:rPr lang="en-US" sz="2400" smtClean="0"/>
              <a:t>PUT</a:t>
            </a:r>
          </a:p>
          <a:p>
            <a:pPr lvl="1"/>
            <a:r>
              <a:rPr lang="en-US" sz="2000" smtClean="0"/>
              <a:t>uploads file in the entity body to the path specified in URL field</a:t>
            </a:r>
          </a:p>
          <a:p>
            <a:r>
              <a:rPr lang="en-US" sz="2400" smtClean="0"/>
              <a:t>DELETE</a:t>
            </a:r>
          </a:p>
          <a:p>
            <a:pPr lvl="1"/>
            <a:r>
              <a:rPr lang="en-US" sz="2000" smtClean="0"/>
              <a:t>deletes file specified in the URL field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HTTP response message</a:t>
            </a:r>
            <a:endParaRPr lang="en-US" smtClean="0"/>
          </a:p>
        </p:txBody>
      </p:sp>
      <p:sp>
        <p:nvSpPr>
          <p:cNvPr id="32771" name="Text Box 5"/>
          <p:cNvSpPr txBox="1">
            <a:spLocks noChangeArrowheads="1"/>
          </p:cNvSpPr>
          <p:nvPr/>
        </p:nvSpPr>
        <p:spPr bwMode="auto">
          <a:xfrm>
            <a:off x="139700" y="1397000"/>
            <a:ext cx="1790700" cy="1311275"/>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0000"/>
                </a:solidFill>
                <a:latin typeface="Arial" pitchFamily="34" charset="0"/>
              </a:rPr>
              <a:t>status line</a:t>
            </a:r>
          </a:p>
          <a:p>
            <a:pPr>
              <a:spcBef>
                <a:spcPct val="0"/>
              </a:spcBef>
              <a:buClrTx/>
              <a:buSzTx/>
              <a:buFontTx/>
              <a:buNone/>
            </a:pPr>
            <a:r>
              <a:rPr lang="en-US" sz="2000">
                <a:solidFill>
                  <a:srgbClr val="FF0000"/>
                </a:solidFill>
                <a:latin typeface="Arial" pitchFamily="34" charset="0"/>
              </a:rPr>
              <a:t>(protocol</a:t>
            </a:r>
          </a:p>
          <a:p>
            <a:pPr>
              <a:spcBef>
                <a:spcPct val="0"/>
              </a:spcBef>
              <a:buClrTx/>
              <a:buSzTx/>
              <a:buFontTx/>
              <a:buNone/>
            </a:pPr>
            <a:r>
              <a:rPr lang="en-US" sz="2000">
                <a:solidFill>
                  <a:srgbClr val="FF0000"/>
                </a:solidFill>
                <a:latin typeface="Arial" pitchFamily="34" charset="0"/>
              </a:rPr>
              <a:t>status code</a:t>
            </a:r>
          </a:p>
          <a:p>
            <a:pPr>
              <a:spcBef>
                <a:spcPct val="0"/>
              </a:spcBef>
              <a:buClrTx/>
              <a:buSzTx/>
              <a:buFontTx/>
              <a:buNone/>
            </a:pPr>
            <a:r>
              <a:rPr lang="en-US" sz="2000">
                <a:solidFill>
                  <a:srgbClr val="FF0000"/>
                </a:solidFill>
                <a:latin typeface="Arial" pitchFamily="34" charset="0"/>
              </a:rPr>
              <a:t>status phrase)</a:t>
            </a:r>
            <a:endParaRPr lang="en-US">
              <a:solidFill>
                <a:srgbClr val="FF0000"/>
              </a:solidFill>
              <a:latin typeface="Arial" pitchFamily="34" charset="0"/>
            </a:endParaRPr>
          </a:p>
        </p:txBody>
      </p:sp>
      <p:sp>
        <p:nvSpPr>
          <p:cNvPr id="32772" name="Line 6"/>
          <p:cNvSpPr>
            <a:spLocks noChangeShapeType="1"/>
          </p:cNvSpPr>
          <p:nvPr/>
        </p:nvSpPr>
        <p:spPr bwMode="auto">
          <a:xfrm>
            <a:off x="1358900" y="1914525"/>
            <a:ext cx="923925" cy="257175"/>
          </a:xfrm>
          <a:prstGeom prst="line">
            <a:avLst/>
          </a:prstGeom>
          <a:noFill/>
          <a:ln w="19050">
            <a:solidFill>
              <a:srgbClr val="FF0000"/>
            </a:solidFill>
            <a:round/>
            <a:headEnd/>
            <a:tailEnd type="triangle" w="med" len="med"/>
          </a:ln>
        </p:spPr>
        <p:txBody>
          <a:bodyPr wrap="none" anchor="ctr"/>
          <a:lstStyle/>
          <a:p>
            <a:endParaRPr lang="he-IL"/>
          </a:p>
        </p:txBody>
      </p:sp>
      <p:sp>
        <p:nvSpPr>
          <p:cNvPr id="32773" name="Freeform 7"/>
          <p:cNvSpPr>
            <a:spLocks/>
          </p:cNvSpPr>
          <p:nvPr/>
        </p:nvSpPr>
        <p:spPr bwMode="auto">
          <a:xfrm>
            <a:off x="2057400" y="2305050"/>
            <a:ext cx="257175" cy="2941638"/>
          </a:xfrm>
          <a:custGeom>
            <a:avLst/>
            <a:gdLst>
              <a:gd name="T0" fmla="*/ 332660599 w 162"/>
              <a:gd name="T1" fmla="*/ 38191858 h 1428"/>
              <a:gd name="T2" fmla="*/ 0 w 162"/>
              <a:gd name="T3" fmla="*/ 0 h 1428"/>
              <a:gd name="T4" fmla="*/ 0 w 162"/>
              <a:gd name="T5" fmla="*/ 2147483647 h 1428"/>
              <a:gd name="T6" fmla="*/ 408265258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FF0000"/>
            </a:solidFill>
            <a:round/>
            <a:headEnd/>
            <a:tailEnd/>
          </a:ln>
        </p:spPr>
        <p:txBody>
          <a:bodyPr wrap="none" anchor="ctr"/>
          <a:lstStyle/>
          <a:p>
            <a:endParaRPr lang="he-IL"/>
          </a:p>
        </p:txBody>
      </p:sp>
      <p:sp>
        <p:nvSpPr>
          <p:cNvPr id="32774" name="Text Box 8"/>
          <p:cNvSpPr txBox="1">
            <a:spLocks noChangeArrowheads="1"/>
          </p:cNvSpPr>
          <p:nvPr/>
        </p:nvSpPr>
        <p:spPr bwMode="auto">
          <a:xfrm>
            <a:off x="893763" y="3286125"/>
            <a:ext cx="974725"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solidFill>
                  <a:srgbClr val="FF0000"/>
                </a:solidFill>
                <a:latin typeface="Arial" pitchFamily="34" charset="0"/>
              </a:rPr>
              <a:t>header</a:t>
            </a:r>
          </a:p>
          <a:p>
            <a:pPr algn="r">
              <a:spcBef>
                <a:spcPct val="0"/>
              </a:spcBef>
              <a:buClrTx/>
              <a:buSzTx/>
              <a:buFontTx/>
              <a:buNone/>
            </a:pPr>
            <a:r>
              <a:rPr lang="en-US" sz="2000">
                <a:solidFill>
                  <a:srgbClr val="FF0000"/>
                </a:solidFill>
                <a:latin typeface="Arial" pitchFamily="34" charset="0"/>
              </a:rPr>
              <a:t> lines</a:t>
            </a:r>
            <a:endParaRPr lang="en-US">
              <a:solidFill>
                <a:srgbClr val="FF0000"/>
              </a:solidFill>
              <a:latin typeface="Arial" pitchFamily="34" charset="0"/>
            </a:endParaRPr>
          </a:p>
        </p:txBody>
      </p:sp>
      <p:sp>
        <p:nvSpPr>
          <p:cNvPr id="32775" name="Line 9"/>
          <p:cNvSpPr>
            <a:spLocks noChangeShapeType="1"/>
          </p:cNvSpPr>
          <p:nvPr/>
        </p:nvSpPr>
        <p:spPr bwMode="auto">
          <a:xfrm>
            <a:off x="1543050" y="5630862"/>
            <a:ext cx="459921" cy="7938"/>
          </a:xfrm>
          <a:prstGeom prst="line">
            <a:avLst/>
          </a:prstGeom>
          <a:noFill/>
          <a:ln w="19050">
            <a:solidFill>
              <a:srgbClr val="FF0000"/>
            </a:solidFill>
            <a:round/>
            <a:headEnd/>
            <a:tailEnd type="triangle" w="med" len="med"/>
          </a:ln>
        </p:spPr>
        <p:txBody>
          <a:bodyPr wrap="none" anchor="ctr"/>
          <a:lstStyle/>
          <a:p>
            <a:endParaRPr lang="he-IL"/>
          </a:p>
        </p:txBody>
      </p:sp>
      <p:sp>
        <p:nvSpPr>
          <p:cNvPr id="32776" name="Text Box 10"/>
          <p:cNvSpPr txBox="1">
            <a:spLocks noChangeArrowheads="1"/>
          </p:cNvSpPr>
          <p:nvPr/>
        </p:nvSpPr>
        <p:spPr bwMode="auto">
          <a:xfrm>
            <a:off x="293688" y="5297488"/>
            <a:ext cx="1379537" cy="1006475"/>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0000"/>
                </a:solidFill>
                <a:latin typeface="Arial" pitchFamily="34" charset="0"/>
              </a:rPr>
              <a:t>data, e.g., </a:t>
            </a:r>
          </a:p>
          <a:p>
            <a:pPr>
              <a:spcBef>
                <a:spcPct val="0"/>
              </a:spcBef>
              <a:buClrTx/>
              <a:buSzTx/>
              <a:buFontTx/>
              <a:buNone/>
            </a:pPr>
            <a:r>
              <a:rPr lang="en-US" sz="2000">
                <a:solidFill>
                  <a:srgbClr val="FF0000"/>
                </a:solidFill>
                <a:latin typeface="Arial" pitchFamily="34" charset="0"/>
              </a:rPr>
              <a:t>requested</a:t>
            </a:r>
          </a:p>
          <a:p>
            <a:pPr>
              <a:spcBef>
                <a:spcPct val="0"/>
              </a:spcBef>
              <a:buClrTx/>
              <a:buSzTx/>
              <a:buFontTx/>
              <a:buNone/>
            </a:pPr>
            <a:r>
              <a:rPr lang="en-US" sz="2000">
                <a:solidFill>
                  <a:srgbClr val="FF0000"/>
                </a:solidFill>
                <a:latin typeface="Arial" pitchFamily="34" charset="0"/>
              </a:rPr>
              <a:t>HTML file</a:t>
            </a:r>
            <a:endParaRPr lang="en-US">
              <a:solidFill>
                <a:srgbClr val="FF0000"/>
              </a:solidFill>
              <a:latin typeface="Arial" pitchFamily="34" charset="0"/>
            </a:endParaRPr>
          </a:p>
        </p:txBody>
      </p:sp>
      <p:sp>
        <p:nvSpPr>
          <p:cNvPr id="3277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C018B347-EAC3-4389-9B4A-302E8F33B114}" type="slidenum">
              <a:rPr lang="en-US" sz="1200">
                <a:latin typeface="Arial" pitchFamily="34" charset="0"/>
                <a:cs typeface="Arial" pitchFamily="34" charset="0"/>
              </a:rPr>
              <a:pPr algn="r">
                <a:spcBef>
                  <a:spcPct val="0"/>
                </a:spcBef>
                <a:buClrTx/>
                <a:buSzTx/>
                <a:buFontTx/>
                <a:buNone/>
              </a:pPr>
              <a:t>22</a:t>
            </a:fld>
            <a:endParaRPr lang="en-US" sz="1200">
              <a:latin typeface="Arial" pitchFamily="34" charset="0"/>
              <a:cs typeface="Arial" pitchFamily="34" charset="0"/>
            </a:endParaRPr>
          </a:p>
        </p:txBody>
      </p:sp>
      <p:sp>
        <p:nvSpPr>
          <p:cNvPr id="60426" name="Rectangle 15"/>
          <p:cNvSpPr>
            <a:spLocks noChangeArrowheads="1"/>
          </p:cNvSpPr>
          <p:nvPr/>
        </p:nvSpPr>
        <p:spPr bwMode="auto">
          <a:xfrm>
            <a:off x="2243138" y="2044700"/>
            <a:ext cx="6532562" cy="3333220"/>
          </a:xfrm>
          <a:prstGeom prst="rect">
            <a:avLst/>
          </a:prstGeom>
          <a:noFill/>
          <a:ln w="9525" algn="ctr">
            <a:noFill/>
            <a:miter lim="800000"/>
            <a:headEnd/>
            <a:tailEnd/>
          </a:ln>
        </p:spPr>
        <p:txBody>
          <a:bodyPr wrap="square">
            <a:spAutoFit/>
          </a:bodyPr>
          <a:lstStyle/>
          <a:p>
            <a:pPr marL="342900" indent="-342900">
              <a:lnSpc>
                <a:spcPct val="90000"/>
              </a:lnSpc>
              <a:spcBef>
                <a:spcPct val="0"/>
              </a:spcBef>
              <a:defRPr/>
            </a:pPr>
            <a:r>
              <a:rPr lang="en-US" sz="1800" b="1" dirty="0">
                <a:latin typeface="Courier New" pitchFamily="49" charset="0"/>
              </a:rPr>
              <a:t>HTTP/1.1 200 OK\r\n</a:t>
            </a:r>
          </a:p>
          <a:p>
            <a:pPr marL="342900" indent="-342900">
              <a:lnSpc>
                <a:spcPct val="90000"/>
              </a:lnSpc>
              <a:spcBef>
                <a:spcPct val="0"/>
              </a:spcBef>
              <a:defRPr/>
            </a:pPr>
            <a:r>
              <a:rPr lang="en-US" sz="1800" b="1" dirty="0">
                <a:latin typeface="Courier New" pitchFamily="49" charset="0"/>
              </a:rPr>
              <a:t>Date: Sun, 26 Sep 2010 20:09:20 GMT\r\n</a:t>
            </a:r>
          </a:p>
          <a:p>
            <a:pPr marL="342900" indent="-342900">
              <a:lnSpc>
                <a:spcPct val="90000"/>
              </a:lnSpc>
              <a:spcBef>
                <a:spcPct val="0"/>
              </a:spcBef>
              <a:defRPr/>
            </a:pPr>
            <a:r>
              <a:rPr lang="en-US" sz="1800" b="1" dirty="0">
                <a:latin typeface="Courier New" pitchFamily="49" charset="0"/>
              </a:rPr>
              <a:t>Server: Apache/2.0.52 (</a:t>
            </a:r>
            <a:r>
              <a:rPr lang="en-US" sz="1800" b="1" dirty="0" err="1">
                <a:latin typeface="Courier New" pitchFamily="49" charset="0"/>
              </a:rPr>
              <a:t>CentOS</a:t>
            </a:r>
            <a:r>
              <a:rPr lang="en-US" sz="1800" b="1" dirty="0">
                <a:latin typeface="Courier New" pitchFamily="49" charset="0"/>
              </a:rPr>
              <a:t>)\r\n</a:t>
            </a:r>
          </a:p>
          <a:p>
            <a:pPr marL="342900" indent="-342900">
              <a:lnSpc>
                <a:spcPct val="90000"/>
              </a:lnSpc>
              <a:spcBef>
                <a:spcPct val="0"/>
              </a:spcBef>
              <a:defRPr/>
            </a:pPr>
            <a:r>
              <a:rPr lang="en-US" sz="1800" b="1" dirty="0">
                <a:latin typeface="Courier New" pitchFamily="49" charset="0"/>
              </a:rPr>
              <a:t>Last-Modified: Tue, 30 Oct 2007 17:00:02 GMT\r\n</a:t>
            </a:r>
          </a:p>
          <a:p>
            <a:pPr marL="342900" indent="-342900">
              <a:lnSpc>
                <a:spcPct val="90000"/>
              </a:lnSpc>
              <a:spcBef>
                <a:spcPct val="0"/>
              </a:spcBef>
              <a:defRPr/>
            </a:pPr>
            <a:r>
              <a:rPr lang="en-US" sz="1800" b="1" dirty="0" err="1">
                <a:latin typeface="Courier New" pitchFamily="49" charset="0"/>
              </a:rPr>
              <a:t>ETag</a:t>
            </a:r>
            <a:r>
              <a:rPr lang="en-US" sz="1800" b="1" dirty="0">
                <a:latin typeface="Courier New" pitchFamily="49" charset="0"/>
              </a:rPr>
              <a:t>: "17dc6-a5c-bf716880"\r\n</a:t>
            </a:r>
          </a:p>
          <a:p>
            <a:pPr marL="342900" indent="-342900">
              <a:lnSpc>
                <a:spcPct val="90000"/>
              </a:lnSpc>
              <a:spcBef>
                <a:spcPct val="0"/>
              </a:spcBef>
              <a:defRPr/>
            </a:pPr>
            <a:r>
              <a:rPr lang="en-US" sz="1800" b="1" dirty="0">
                <a:latin typeface="Courier New" pitchFamily="49" charset="0"/>
              </a:rPr>
              <a:t>Accept-Ranges: bytes\r\n</a:t>
            </a:r>
          </a:p>
          <a:p>
            <a:pPr marL="342900" indent="-342900">
              <a:lnSpc>
                <a:spcPct val="90000"/>
              </a:lnSpc>
              <a:spcBef>
                <a:spcPct val="0"/>
              </a:spcBef>
              <a:defRPr/>
            </a:pPr>
            <a:r>
              <a:rPr lang="en-US" sz="1800" b="1" dirty="0">
                <a:latin typeface="Courier New" pitchFamily="49" charset="0"/>
              </a:rPr>
              <a:t>Content-Length: 2652\r\n</a:t>
            </a:r>
          </a:p>
          <a:p>
            <a:pPr marL="342900" indent="-342900">
              <a:lnSpc>
                <a:spcPct val="90000"/>
              </a:lnSpc>
              <a:spcBef>
                <a:spcPct val="0"/>
              </a:spcBef>
              <a:defRPr/>
            </a:pPr>
            <a:r>
              <a:rPr lang="en-US" sz="1800" b="1" dirty="0">
                <a:solidFill>
                  <a:srgbClr val="FF00FF"/>
                </a:solidFill>
                <a:latin typeface="Courier New" pitchFamily="49" charset="0"/>
              </a:rPr>
              <a:t>Connection: </a:t>
            </a:r>
            <a:r>
              <a:rPr lang="en-US" sz="1800" b="1" dirty="0" smtClean="0">
                <a:solidFill>
                  <a:srgbClr val="FF00FF"/>
                </a:solidFill>
                <a:latin typeface="Courier New" pitchFamily="49" charset="0"/>
              </a:rPr>
              <a:t>Close</a:t>
            </a:r>
            <a:r>
              <a:rPr lang="en-US" sz="1800" b="1" dirty="0">
                <a:solidFill>
                  <a:srgbClr val="FF00FF"/>
                </a:solidFill>
                <a:latin typeface="Courier New" pitchFamily="49" charset="0"/>
              </a:rPr>
              <a:t>\r\n</a:t>
            </a:r>
          </a:p>
          <a:p>
            <a:pPr marL="342900" indent="-342900">
              <a:lnSpc>
                <a:spcPct val="90000"/>
              </a:lnSpc>
              <a:spcBef>
                <a:spcPct val="0"/>
              </a:spcBef>
              <a:defRPr/>
            </a:pPr>
            <a:r>
              <a:rPr lang="en-US" sz="1800" b="1" dirty="0" smtClean="0">
                <a:latin typeface="Courier New" pitchFamily="49" charset="0"/>
              </a:rPr>
              <a:t>Content-Type</a:t>
            </a:r>
            <a:r>
              <a:rPr lang="en-US" sz="1800" b="1" dirty="0">
                <a:latin typeface="Courier New" pitchFamily="49" charset="0"/>
              </a:rPr>
              <a:t>: </a:t>
            </a:r>
            <a:r>
              <a:rPr lang="en-US" sz="1800" b="1" dirty="0" smtClean="0">
                <a:latin typeface="Courier New" pitchFamily="49" charset="0"/>
              </a:rPr>
              <a:t>text/</a:t>
            </a:r>
            <a:r>
              <a:rPr lang="en-US" sz="1800" b="1" dirty="0" err="1" smtClean="0">
                <a:latin typeface="Courier New" pitchFamily="49" charset="0"/>
              </a:rPr>
              <a:t>html;charset</a:t>
            </a:r>
            <a:r>
              <a:rPr lang="en-US" sz="1800" b="1" dirty="0" smtClean="0">
                <a:latin typeface="Courier New" pitchFamily="49" charset="0"/>
              </a:rPr>
              <a:t>=ISO-8859-1\r\n</a:t>
            </a:r>
            <a:endParaRPr lang="en-US" sz="1800" b="1" dirty="0">
              <a:latin typeface="Courier New" pitchFamily="49" charset="0"/>
            </a:endParaRPr>
          </a:p>
          <a:p>
            <a:pPr marL="342900" indent="-342900">
              <a:lnSpc>
                <a:spcPct val="90000"/>
              </a:lnSpc>
              <a:spcBef>
                <a:spcPct val="0"/>
              </a:spcBef>
              <a:defRPr/>
            </a:pPr>
            <a:r>
              <a:rPr lang="en-US" sz="1800" b="1" dirty="0">
                <a:latin typeface="Courier New" pitchFamily="49" charset="0"/>
              </a:rPr>
              <a:t>\r\n</a:t>
            </a:r>
          </a:p>
          <a:p>
            <a:pPr marL="342900" indent="-342900">
              <a:lnSpc>
                <a:spcPct val="90000"/>
              </a:lnSpc>
              <a:spcBef>
                <a:spcPct val="0"/>
              </a:spcBef>
              <a:defRPr/>
            </a:pPr>
            <a:r>
              <a:rPr lang="it-IT" sz="1800" b="1" dirty="0">
                <a:latin typeface="Courier New" pitchFamily="49" charset="0"/>
              </a:rPr>
              <a:t>data data data data data </a:t>
            </a:r>
            <a:endParaRPr lang="it-IT" sz="1800" b="1" dirty="0" smtClean="0">
              <a:latin typeface="Courier New" pitchFamily="49" charset="0"/>
            </a:endParaRPr>
          </a:p>
          <a:p>
            <a:pPr marL="342900" indent="-342900">
              <a:lnSpc>
                <a:spcPct val="90000"/>
              </a:lnSpc>
              <a:spcBef>
                <a:spcPct val="0"/>
              </a:spcBef>
              <a:defRPr/>
            </a:pPr>
            <a:r>
              <a:rPr lang="it-IT" sz="1800" b="1" dirty="0" smtClean="0">
                <a:latin typeface="Courier New" pitchFamily="49" charset="0"/>
              </a:rPr>
              <a:t>... </a:t>
            </a:r>
            <a:endParaRPr lang="en-US" sz="1800" b="1" dirty="0">
              <a:latin typeface="Courier New" pitchFamily="49" charset="0"/>
            </a:endParaRPr>
          </a:p>
        </p:txBody>
      </p:sp>
      <p:sp>
        <p:nvSpPr>
          <p:cNvPr id="11" name="Freeform 7"/>
          <p:cNvSpPr>
            <a:spLocks/>
          </p:cNvSpPr>
          <p:nvPr/>
        </p:nvSpPr>
        <p:spPr bwMode="auto">
          <a:xfrm>
            <a:off x="2155373" y="5529923"/>
            <a:ext cx="224518" cy="848859"/>
          </a:xfrm>
          <a:custGeom>
            <a:avLst/>
            <a:gdLst>
              <a:gd name="T0" fmla="*/ 332660599 w 162"/>
              <a:gd name="T1" fmla="*/ 38191858 h 1428"/>
              <a:gd name="T2" fmla="*/ 0 w 162"/>
              <a:gd name="T3" fmla="*/ 0 h 1428"/>
              <a:gd name="T4" fmla="*/ 0 w 162"/>
              <a:gd name="T5" fmla="*/ 2147483647 h 1428"/>
              <a:gd name="T6" fmla="*/ 408265258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FF0000"/>
            </a:solidFill>
            <a:round/>
            <a:headEnd/>
            <a:tailEnd/>
          </a:ln>
        </p:spPr>
        <p:txBody>
          <a:bodyPr wrap="none" anchor="ctr"/>
          <a:lstStyle/>
          <a:p>
            <a:endParaRPr lang="he-I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4294967295"/>
          </p:nvPr>
        </p:nvSpPr>
        <p:spPr>
          <a:noFill/>
        </p:spPr>
        <p:txBody>
          <a:bodyPr/>
          <a:lstStyle/>
          <a:p>
            <a:endParaRPr lang="he-IL" smtClean="0"/>
          </a:p>
        </p:txBody>
      </p:sp>
      <p:sp>
        <p:nvSpPr>
          <p:cNvPr id="3379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3796" name="Slide Number Placeholder 6"/>
          <p:cNvSpPr>
            <a:spLocks noGrp="1"/>
          </p:cNvSpPr>
          <p:nvPr>
            <p:ph type="sldNum" sz="quarter" idx="11"/>
          </p:nvPr>
        </p:nvSpPr>
        <p:spPr>
          <a:noFill/>
        </p:spPr>
        <p:txBody>
          <a:bodyPr/>
          <a:lstStyle/>
          <a:p>
            <a:r>
              <a:rPr lang="en-US" smtClean="0"/>
              <a:t>8-</a:t>
            </a:r>
            <a:fld id="{8233957B-F1EF-4593-8F4F-21C215E1F764}" type="slidenum">
              <a:rPr lang="he-IL" smtClean="0"/>
              <a:pPr/>
              <a:t>23</a:t>
            </a:fld>
            <a:endParaRPr lang="en-US" smtClean="0"/>
          </a:p>
        </p:txBody>
      </p:sp>
      <p:sp>
        <p:nvSpPr>
          <p:cNvPr id="33797" name="Rectangle 2"/>
          <p:cNvSpPr>
            <a:spLocks noGrp="1" noChangeArrowheads="1"/>
          </p:cNvSpPr>
          <p:nvPr>
            <p:ph type="title"/>
          </p:nvPr>
        </p:nvSpPr>
        <p:spPr/>
        <p:txBody>
          <a:bodyPr/>
          <a:lstStyle/>
          <a:p>
            <a:r>
              <a:rPr lang="en-US" sz="3600" smtClean="0"/>
              <a:t>HTTP response status codes</a:t>
            </a:r>
            <a:endParaRPr lang="en-US" smtClean="0"/>
          </a:p>
        </p:txBody>
      </p:sp>
      <p:sp>
        <p:nvSpPr>
          <p:cNvPr id="33798" name="Rectangle 3"/>
          <p:cNvSpPr>
            <a:spLocks noGrp="1" noChangeArrowheads="1"/>
          </p:cNvSpPr>
          <p:nvPr>
            <p:ph type="body" sz="half" idx="1"/>
          </p:nvPr>
        </p:nvSpPr>
        <p:spPr>
          <a:xfrm>
            <a:off x="533400" y="2314575"/>
            <a:ext cx="7934325" cy="4148138"/>
          </a:xfrm>
        </p:spPr>
        <p:txBody>
          <a:bodyPr/>
          <a:lstStyle/>
          <a:p>
            <a:pPr>
              <a:buFont typeface="ZapfDingbats" pitchFamily="82" charset="2"/>
              <a:buNone/>
            </a:pPr>
            <a:r>
              <a:rPr lang="en-US" sz="2400" b="1" smtClean="0">
                <a:solidFill>
                  <a:srgbClr val="FF0000"/>
                </a:solidFill>
                <a:latin typeface="Courier New" pitchFamily="49" charset="0"/>
              </a:rPr>
              <a:t>200 OK</a:t>
            </a:r>
            <a:endParaRPr lang="en-US" sz="2400" smtClean="0"/>
          </a:p>
          <a:p>
            <a:pPr lvl="1"/>
            <a:r>
              <a:rPr lang="en-US" sz="2000" smtClean="0"/>
              <a:t>request succeeded, requested object later in this message</a:t>
            </a:r>
          </a:p>
          <a:p>
            <a:pPr>
              <a:buFont typeface="ZapfDingbats" pitchFamily="82" charset="2"/>
              <a:buNone/>
            </a:pPr>
            <a:r>
              <a:rPr lang="en-US" sz="2400" b="1" smtClean="0">
                <a:solidFill>
                  <a:srgbClr val="FF0000"/>
                </a:solidFill>
                <a:latin typeface="Courier New" pitchFamily="49" charset="0"/>
              </a:rPr>
              <a:t>301 Moved Permanently</a:t>
            </a:r>
            <a:endParaRPr lang="en-US" sz="2400" smtClean="0"/>
          </a:p>
          <a:p>
            <a:pPr lvl="1"/>
            <a:r>
              <a:rPr lang="en-US" sz="2000" smtClean="0"/>
              <a:t>requested object moved, new location specified later in this message (Location:)</a:t>
            </a:r>
          </a:p>
          <a:p>
            <a:pPr>
              <a:buFont typeface="ZapfDingbats" pitchFamily="82" charset="2"/>
              <a:buNone/>
            </a:pPr>
            <a:r>
              <a:rPr lang="en-US" sz="2400" b="1" smtClean="0">
                <a:solidFill>
                  <a:srgbClr val="FF0000"/>
                </a:solidFill>
                <a:latin typeface="Courier New" pitchFamily="49" charset="0"/>
              </a:rPr>
              <a:t>400 Bad Request</a:t>
            </a:r>
            <a:endParaRPr lang="en-US" sz="2400" smtClean="0"/>
          </a:p>
          <a:p>
            <a:pPr lvl="1"/>
            <a:r>
              <a:rPr lang="en-US" sz="2000" smtClean="0"/>
              <a:t>request message not understood by server</a:t>
            </a:r>
          </a:p>
          <a:p>
            <a:pPr>
              <a:buFont typeface="ZapfDingbats" pitchFamily="82" charset="2"/>
              <a:buNone/>
            </a:pPr>
            <a:r>
              <a:rPr lang="en-US" sz="2400" b="1" smtClean="0">
                <a:solidFill>
                  <a:srgbClr val="FF0000"/>
                </a:solidFill>
                <a:latin typeface="Courier New" pitchFamily="49" charset="0"/>
              </a:rPr>
              <a:t>404 Not Found</a:t>
            </a:r>
            <a:endParaRPr lang="en-US" sz="2400" smtClean="0"/>
          </a:p>
          <a:p>
            <a:pPr lvl="1"/>
            <a:r>
              <a:rPr lang="en-US" sz="2000" smtClean="0"/>
              <a:t>requested document not found on this server</a:t>
            </a:r>
          </a:p>
          <a:p>
            <a:pPr>
              <a:buFont typeface="ZapfDingbats" pitchFamily="82" charset="2"/>
              <a:buNone/>
            </a:pPr>
            <a:r>
              <a:rPr lang="en-US" sz="2400" b="1" smtClean="0">
                <a:solidFill>
                  <a:srgbClr val="FF0000"/>
                </a:solidFill>
                <a:latin typeface="Courier New" pitchFamily="49" charset="0"/>
              </a:rPr>
              <a:t>505 HTTP Version Not Supported</a:t>
            </a:r>
            <a:endParaRPr lang="en-US" sz="2400" smtClean="0"/>
          </a:p>
        </p:txBody>
      </p:sp>
      <p:sp>
        <p:nvSpPr>
          <p:cNvPr id="33799" name="Rectangle 5"/>
          <p:cNvSpPr>
            <a:spLocks noChangeArrowheads="1"/>
          </p:cNvSpPr>
          <p:nvPr/>
        </p:nvSpPr>
        <p:spPr bwMode="auto">
          <a:xfrm>
            <a:off x="523875" y="1323975"/>
            <a:ext cx="7686675" cy="876300"/>
          </a:xfrm>
          <a:prstGeom prst="rect">
            <a:avLst/>
          </a:prstGeom>
          <a:noFill/>
          <a:ln w="9525">
            <a:noFill/>
            <a:miter lim="800000"/>
            <a:headEnd/>
            <a:tailEnd/>
          </a:ln>
        </p:spPr>
        <p:txBody>
          <a:bodyPr/>
          <a:lstStyle/>
          <a:p>
            <a:pPr marL="342900" indent="-342900"/>
            <a:r>
              <a:rPr lang="en-US"/>
              <a:t>In first line of the response message.</a:t>
            </a:r>
          </a:p>
          <a:p>
            <a:pPr marL="342900" indent="-342900"/>
            <a:r>
              <a:rPr lang="en-US"/>
              <a:t>A few examples of status codes: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28600"/>
            <a:ext cx="8455025" cy="1143000"/>
          </a:xfrm>
        </p:spPr>
        <p:txBody>
          <a:bodyPr/>
          <a:lstStyle/>
          <a:p>
            <a:r>
              <a:rPr lang="en-US" sz="3200" smtClean="0"/>
              <a:t>Trying out HTTP (client side) for yourself</a:t>
            </a:r>
            <a:endParaRPr lang="en-US" smtClean="0"/>
          </a:p>
        </p:txBody>
      </p:sp>
      <p:sp>
        <p:nvSpPr>
          <p:cNvPr id="34819" name="Rectangle 3"/>
          <p:cNvSpPr>
            <a:spLocks noGrp="1" noChangeArrowheads="1"/>
          </p:cNvSpPr>
          <p:nvPr>
            <p:ph type="body" sz="half" idx="1"/>
          </p:nvPr>
        </p:nvSpPr>
        <p:spPr>
          <a:xfrm>
            <a:off x="390525" y="1590675"/>
            <a:ext cx="8096250" cy="466725"/>
          </a:xfrm>
        </p:spPr>
        <p:txBody>
          <a:bodyPr/>
          <a:lstStyle/>
          <a:p>
            <a:pPr>
              <a:buFont typeface="Wingdings" pitchFamily="2" charset="2"/>
              <a:buNone/>
            </a:pPr>
            <a:r>
              <a:rPr lang="en-US" sz="2400" smtClean="0"/>
              <a:t>1. Telnet to your favorite Web server:</a:t>
            </a:r>
          </a:p>
          <a:p>
            <a:pPr lvl="2">
              <a:buFontTx/>
              <a:buNone/>
            </a:pPr>
            <a:endParaRPr lang="en-US" sz="1800" smtClean="0"/>
          </a:p>
        </p:txBody>
      </p:sp>
      <p:sp>
        <p:nvSpPr>
          <p:cNvPr id="34820" name="Text Box 5"/>
          <p:cNvSpPr txBox="1">
            <a:spLocks noChangeArrowheads="1"/>
          </p:cNvSpPr>
          <p:nvPr/>
        </p:nvSpPr>
        <p:spPr bwMode="auto">
          <a:xfrm>
            <a:off x="3981450" y="2155825"/>
            <a:ext cx="4727575" cy="1190625"/>
          </a:xfrm>
          <a:prstGeom prst="rect">
            <a:avLst/>
          </a:prstGeom>
          <a:noFill/>
          <a:ln w="9525">
            <a:noFill/>
            <a:miter lim="800000"/>
            <a:headEnd/>
            <a:tailEnd/>
          </a:ln>
        </p:spPr>
        <p:txBody>
          <a:bodyPr wrap="none">
            <a:spAutoFit/>
          </a:bodyPr>
          <a:lstStyle/>
          <a:p>
            <a:pPr>
              <a:spcBef>
                <a:spcPct val="0"/>
              </a:spcBef>
              <a:buClrTx/>
              <a:buSzTx/>
              <a:buFontTx/>
              <a:buNone/>
            </a:pPr>
            <a:r>
              <a:rPr lang="en-US" sz="1800"/>
              <a:t>opens TCP connection to port 80</a:t>
            </a:r>
          </a:p>
          <a:p>
            <a:pPr>
              <a:spcBef>
                <a:spcPct val="0"/>
              </a:spcBef>
              <a:buClrTx/>
              <a:buSzTx/>
              <a:buFontTx/>
              <a:buNone/>
            </a:pPr>
            <a:r>
              <a:rPr lang="en-US" sz="1800"/>
              <a:t>(default HTTP server port) at cis.poly.edu.</a:t>
            </a:r>
          </a:p>
          <a:p>
            <a:pPr>
              <a:spcBef>
                <a:spcPct val="0"/>
              </a:spcBef>
              <a:buClrTx/>
              <a:buSzTx/>
              <a:buFontTx/>
              <a:buNone/>
            </a:pPr>
            <a:r>
              <a:rPr lang="en-US" sz="1800"/>
              <a:t>anything typed in sent </a:t>
            </a:r>
          </a:p>
          <a:p>
            <a:pPr>
              <a:spcBef>
                <a:spcPct val="0"/>
              </a:spcBef>
              <a:buClrTx/>
              <a:buSzTx/>
              <a:buFontTx/>
              <a:buNone/>
            </a:pPr>
            <a:r>
              <a:rPr lang="en-US" sz="1800"/>
              <a:t>to port 80 at cis.poly.edu</a:t>
            </a:r>
            <a:endParaRPr lang="en-US">
              <a:latin typeface="Times New Roman" pitchFamily="18" charset="0"/>
            </a:endParaRPr>
          </a:p>
        </p:txBody>
      </p:sp>
      <p:sp>
        <p:nvSpPr>
          <p:cNvPr id="34821" name="Text Box 6"/>
          <p:cNvSpPr txBox="1">
            <a:spLocks noChangeArrowheads="1"/>
          </p:cNvSpPr>
          <p:nvPr/>
        </p:nvSpPr>
        <p:spPr bwMode="auto">
          <a:xfrm>
            <a:off x="692150" y="2190750"/>
            <a:ext cx="318770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b="1">
                <a:solidFill>
                  <a:srgbClr val="FF0000"/>
                </a:solidFill>
                <a:latin typeface="Courier New" pitchFamily="49" charset="0"/>
              </a:rPr>
              <a:t>telnet cis.poly.edu 80</a:t>
            </a:r>
            <a:endParaRPr lang="en-US" sz="2800">
              <a:latin typeface="Arial" pitchFamily="34" charset="0"/>
            </a:endParaRPr>
          </a:p>
        </p:txBody>
      </p:sp>
      <p:sp>
        <p:nvSpPr>
          <p:cNvPr id="34822" name="Rectangle 7"/>
          <p:cNvSpPr>
            <a:spLocks noChangeArrowheads="1"/>
          </p:cNvSpPr>
          <p:nvPr/>
        </p:nvSpPr>
        <p:spPr bwMode="auto">
          <a:xfrm>
            <a:off x="361950" y="3600450"/>
            <a:ext cx="8096250" cy="466725"/>
          </a:xfrm>
          <a:prstGeom prst="rect">
            <a:avLst/>
          </a:prstGeom>
          <a:noFill/>
          <a:ln w="9525">
            <a:noFill/>
            <a:miter lim="800000"/>
            <a:headEnd/>
            <a:tailEnd/>
          </a:ln>
        </p:spPr>
        <p:txBody>
          <a:bodyPr/>
          <a:lstStyle/>
          <a:p>
            <a:pPr marL="342900" indent="-342900"/>
            <a:r>
              <a:rPr lang="en-US"/>
              <a:t>2. type in a GET HTTP request:</a:t>
            </a:r>
          </a:p>
          <a:p>
            <a:pPr marL="1143000" lvl="2" indent="-228600">
              <a:buClrTx/>
              <a:buSzTx/>
              <a:buFontTx/>
              <a:buNone/>
            </a:pPr>
            <a:endParaRPr lang="en-US" sz="1800"/>
          </a:p>
        </p:txBody>
      </p:sp>
      <p:sp>
        <p:nvSpPr>
          <p:cNvPr id="34823" name="Text Box 8"/>
          <p:cNvSpPr txBox="1">
            <a:spLocks noChangeArrowheads="1"/>
          </p:cNvSpPr>
          <p:nvPr/>
        </p:nvSpPr>
        <p:spPr bwMode="auto">
          <a:xfrm>
            <a:off x="1382713" y="4184650"/>
            <a:ext cx="2914650" cy="641350"/>
          </a:xfrm>
          <a:prstGeom prst="rect">
            <a:avLst/>
          </a:prstGeom>
          <a:noFill/>
          <a:ln w="9525">
            <a:noFill/>
            <a:miter lim="800000"/>
            <a:headEnd/>
            <a:tailEnd/>
          </a:ln>
        </p:spPr>
        <p:txBody>
          <a:bodyPr wrap="none">
            <a:spAutoFit/>
          </a:bodyPr>
          <a:lstStyle/>
          <a:p>
            <a:pPr>
              <a:spcBef>
                <a:spcPct val="0"/>
              </a:spcBef>
              <a:buClrTx/>
              <a:buSzTx/>
              <a:buFontTx/>
              <a:buNone/>
            </a:pPr>
            <a:r>
              <a:rPr lang="en-US" sz="1800" b="1">
                <a:solidFill>
                  <a:srgbClr val="FF0000"/>
                </a:solidFill>
                <a:latin typeface="Courier New" pitchFamily="49" charset="0"/>
              </a:rPr>
              <a:t>GET /~ross/ HTTP/1.1</a:t>
            </a:r>
          </a:p>
          <a:p>
            <a:pPr>
              <a:spcBef>
                <a:spcPct val="0"/>
              </a:spcBef>
              <a:buClrTx/>
              <a:buSzTx/>
              <a:buFontTx/>
              <a:buNone/>
            </a:pPr>
            <a:r>
              <a:rPr lang="en-US" sz="1800" b="1">
                <a:solidFill>
                  <a:srgbClr val="FF0000"/>
                </a:solidFill>
                <a:latin typeface="Courier New" pitchFamily="49" charset="0"/>
              </a:rPr>
              <a:t>Host: cis.poly.edu</a:t>
            </a:r>
            <a:endParaRPr lang="en-US" sz="1800">
              <a:latin typeface="Courier New" pitchFamily="49" charset="0"/>
            </a:endParaRPr>
          </a:p>
        </p:txBody>
      </p:sp>
      <p:sp>
        <p:nvSpPr>
          <p:cNvPr id="34824" name="Text Box 11"/>
          <p:cNvSpPr txBox="1">
            <a:spLocks noChangeArrowheads="1"/>
          </p:cNvSpPr>
          <p:nvPr/>
        </p:nvSpPr>
        <p:spPr bwMode="auto">
          <a:xfrm>
            <a:off x="4848225" y="4098925"/>
            <a:ext cx="3297238" cy="1190625"/>
          </a:xfrm>
          <a:prstGeom prst="rect">
            <a:avLst/>
          </a:prstGeom>
          <a:noFill/>
          <a:ln w="9525">
            <a:noFill/>
            <a:miter lim="800000"/>
            <a:headEnd/>
            <a:tailEnd/>
          </a:ln>
        </p:spPr>
        <p:txBody>
          <a:bodyPr wrap="none">
            <a:spAutoFit/>
          </a:bodyPr>
          <a:lstStyle/>
          <a:p>
            <a:pPr>
              <a:spcBef>
                <a:spcPct val="0"/>
              </a:spcBef>
              <a:buClrTx/>
              <a:buSzTx/>
              <a:buFontTx/>
              <a:buNone/>
            </a:pPr>
            <a:r>
              <a:rPr lang="en-US" sz="1800"/>
              <a:t>by typing this in (hit carriage</a:t>
            </a:r>
          </a:p>
          <a:p>
            <a:pPr>
              <a:spcBef>
                <a:spcPct val="0"/>
              </a:spcBef>
              <a:buClrTx/>
              <a:buSzTx/>
              <a:buFontTx/>
              <a:buNone/>
            </a:pPr>
            <a:r>
              <a:rPr lang="en-US" sz="1800"/>
              <a:t>return twice), you send</a:t>
            </a:r>
          </a:p>
          <a:p>
            <a:pPr>
              <a:spcBef>
                <a:spcPct val="0"/>
              </a:spcBef>
              <a:buClrTx/>
              <a:buSzTx/>
              <a:buFontTx/>
              <a:buNone/>
            </a:pPr>
            <a:r>
              <a:rPr lang="en-US" sz="1800"/>
              <a:t>this minimal (but complete) </a:t>
            </a:r>
          </a:p>
          <a:p>
            <a:pPr>
              <a:spcBef>
                <a:spcPct val="0"/>
              </a:spcBef>
              <a:buClrTx/>
              <a:buSzTx/>
              <a:buFontTx/>
              <a:buNone/>
            </a:pPr>
            <a:r>
              <a:rPr lang="en-US" sz="1800"/>
              <a:t>GET request to HTTP server</a:t>
            </a:r>
            <a:endParaRPr lang="en-US">
              <a:latin typeface="Times New Roman" pitchFamily="18" charset="0"/>
            </a:endParaRPr>
          </a:p>
        </p:txBody>
      </p:sp>
      <p:sp>
        <p:nvSpPr>
          <p:cNvPr id="34825" name="Freeform 12"/>
          <p:cNvSpPr>
            <a:spLocks/>
          </p:cNvSpPr>
          <p:nvPr/>
        </p:nvSpPr>
        <p:spPr bwMode="auto">
          <a:xfrm>
            <a:off x="4029075" y="2162175"/>
            <a:ext cx="247650" cy="1181100"/>
          </a:xfrm>
          <a:custGeom>
            <a:avLst/>
            <a:gdLst>
              <a:gd name="T0" fmla="*/ 308475571 w 162"/>
              <a:gd name="T1" fmla="*/ 6156938 h 1428"/>
              <a:gd name="T2" fmla="*/ 0 w 162"/>
              <a:gd name="T3" fmla="*/ 0 h 1428"/>
              <a:gd name="T4" fmla="*/ 0 w 162"/>
              <a:gd name="T5" fmla="*/ 976888882 h 1428"/>
              <a:gd name="T6" fmla="*/ 378583425 w 162"/>
              <a:gd name="T7" fmla="*/ 974836846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000099"/>
            </a:solidFill>
            <a:round/>
            <a:headEnd/>
            <a:tailEnd/>
          </a:ln>
        </p:spPr>
        <p:txBody>
          <a:bodyPr wrap="none" anchor="ctr"/>
          <a:lstStyle/>
          <a:p>
            <a:endParaRPr lang="he-IL"/>
          </a:p>
        </p:txBody>
      </p:sp>
      <p:sp>
        <p:nvSpPr>
          <p:cNvPr id="34826" name="Freeform 13"/>
          <p:cNvSpPr>
            <a:spLocks/>
          </p:cNvSpPr>
          <p:nvPr/>
        </p:nvSpPr>
        <p:spPr bwMode="auto">
          <a:xfrm>
            <a:off x="4829175" y="4067175"/>
            <a:ext cx="257175" cy="1190625"/>
          </a:xfrm>
          <a:custGeom>
            <a:avLst/>
            <a:gdLst>
              <a:gd name="T0" fmla="*/ 332660599 w 162"/>
              <a:gd name="T1" fmla="*/ 6256617 h 1428"/>
              <a:gd name="T2" fmla="*/ 0 w 162"/>
              <a:gd name="T3" fmla="*/ 0 h 1428"/>
              <a:gd name="T4" fmla="*/ 0 w 162"/>
              <a:gd name="T5" fmla="*/ 992708684 h 1428"/>
              <a:gd name="T6" fmla="*/ 408265258 w 162"/>
              <a:gd name="T7" fmla="*/ 990623424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000099"/>
            </a:solidFill>
            <a:round/>
            <a:headEnd/>
            <a:tailEnd/>
          </a:ln>
        </p:spPr>
        <p:txBody>
          <a:bodyPr wrap="none" anchor="ctr"/>
          <a:lstStyle/>
          <a:p>
            <a:endParaRPr lang="he-IL"/>
          </a:p>
        </p:txBody>
      </p:sp>
      <p:sp>
        <p:nvSpPr>
          <p:cNvPr id="34827" name="Rectangle 14"/>
          <p:cNvSpPr>
            <a:spLocks noChangeArrowheads="1"/>
          </p:cNvSpPr>
          <p:nvPr/>
        </p:nvSpPr>
        <p:spPr bwMode="auto">
          <a:xfrm>
            <a:off x="361950" y="5429250"/>
            <a:ext cx="8096250" cy="466725"/>
          </a:xfrm>
          <a:prstGeom prst="rect">
            <a:avLst/>
          </a:prstGeom>
          <a:noFill/>
          <a:ln w="9525">
            <a:noFill/>
            <a:miter lim="800000"/>
            <a:headEnd/>
            <a:tailEnd/>
          </a:ln>
        </p:spPr>
        <p:txBody>
          <a:bodyPr/>
          <a:lstStyle/>
          <a:p>
            <a:pPr marL="342900" indent="-342900"/>
            <a:r>
              <a:rPr lang="en-US"/>
              <a:t>3. look at response message sent by HTTP server!</a:t>
            </a:r>
          </a:p>
        </p:txBody>
      </p:sp>
      <p:sp>
        <p:nvSpPr>
          <p:cNvPr id="34828"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E0E3C611-B049-4FB5-87E1-59F6069EA99B}" type="slidenum">
              <a:rPr lang="en-US" sz="1200">
                <a:latin typeface="Arial" pitchFamily="34" charset="0"/>
                <a:cs typeface="Arial" pitchFamily="34" charset="0"/>
              </a:rPr>
              <a:pPr algn="r">
                <a:spcBef>
                  <a:spcPct val="0"/>
                </a:spcBef>
                <a:buClrTx/>
                <a:buSzTx/>
                <a:buFontTx/>
                <a:buNone/>
              </a:pPr>
              <a:t>24</a:t>
            </a:fld>
            <a:endParaRPr lang="en-US" sz="1200">
              <a:latin typeface="Arial" pitchFamily="34" charset="0"/>
              <a:cs typeface="Arial" pitchFamily="34" charset="0"/>
            </a:endParaRPr>
          </a:p>
        </p:txBody>
      </p:sp>
      <p:sp>
        <p:nvSpPr>
          <p:cNvPr id="34829" name="Text Box 17"/>
          <p:cNvSpPr txBox="1">
            <a:spLocks noChangeArrowheads="1"/>
          </p:cNvSpPr>
          <p:nvPr/>
        </p:nvSpPr>
        <p:spPr bwMode="auto">
          <a:xfrm>
            <a:off x="409575" y="6032500"/>
            <a:ext cx="2836863" cy="457200"/>
          </a:xfrm>
          <a:prstGeom prst="rect">
            <a:avLst/>
          </a:prstGeom>
          <a:noFill/>
          <a:ln w="9525" algn="ctr">
            <a:noFill/>
            <a:miter lim="800000"/>
            <a:headEnd/>
            <a:tailEnd/>
          </a:ln>
        </p:spPr>
        <p:txBody>
          <a:bodyPr wrap="none">
            <a:spAutoFit/>
          </a:bodyPr>
          <a:lstStyle/>
          <a:p>
            <a:pPr marL="342900" indent="-342900"/>
            <a:r>
              <a:rPr lang="en-US"/>
              <a:t>(or use wireshark!)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4294967295"/>
          </p:nvPr>
        </p:nvSpPr>
        <p:spPr>
          <a:noFill/>
        </p:spPr>
        <p:txBody>
          <a:bodyPr/>
          <a:lstStyle/>
          <a:p>
            <a:endParaRPr lang="he-IL" smtClean="0"/>
          </a:p>
        </p:txBody>
      </p:sp>
      <p:sp>
        <p:nvSpPr>
          <p:cNvPr id="3584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5844" name="Slide Number Placeholder 6"/>
          <p:cNvSpPr>
            <a:spLocks noGrp="1"/>
          </p:cNvSpPr>
          <p:nvPr>
            <p:ph type="sldNum" sz="quarter" idx="11"/>
          </p:nvPr>
        </p:nvSpPr>
        <p:spPr>
          <a:noFill/>
        </p:spPr>
        <p:txBody>
          <a:bodyPr/>
          <a:lstStyle/>
          <a:p>
            <a:r>
              <a:rPr lang="en-US" smtClean="0"/>
              <a:t>8-</a:t>
            </a:r>
            <a:fld id="{FFC12587-FE50-4CDA-B7E5-A70D0E6FA501}" type="slidenum">
              <a:rPr lang="he-IL" smtClean="0"/>
              <a:pPr/>
              <a:t>25</a:t>
            </a:fld>
            <a:endParaRPr lang="en-US" smtClean="0"/>
          </a:p>
        </p:txBody>
      </p:sp>
      <p:sp>
        <p:nvSpPr>
          <p:cNvPr id="35845" name="Rectangle 1026"/>
          <p:cNvSpPr>
            <a:spLocks noGrp="1" noChangeArrowheads="1"/>
          </p:cNvSpPr>
          <p:nvPr>
            <p:ph type="title"/>
          </p:nvPr>
        </p:nvSpPr>
        <p:spPr/>
        <p:txBody>
          <a:bodyPr/>
          <a:lstStyle/>
          <a:p>
            <a:r>
              <a:rPr lang="en-US" smtClean="0"/>
              <a:t>User-server “state”: cookies</a:t>
            </a:r>
          </a:p>
        </p:txBody>
      </p:sp>
      <p:sp>
        <p:nvSpPr>
          <p:cNvPr id="35846" name="Rectangle 1027"/>
          <p:cNvSpPr>
            <a:spLocks noGrp="1" noChangeArrowheads="1"/>
          </p:cNvSpPr>
          <p:nvPr>
            <p:ph type="body" sz="half" idx="1"/>
          </p:nvPr>
        </p:nvSpPr>
        <p:spPr>
          <a:xfrm>
            <a:off x="568325" y="1238250"/>
            <a:ext cx="3987800" cy="4822825"/>
          </a:xfrm>
        </p:spPr>
        <p:txBody>
          <a:bodyPr/>
          <a:lstStyle/>
          <a:p>
            <a:pPr marL="187325" indent="-187325">
              <a:lnSpc>
                <a:spcPct val="90000"/>
              </a:lnSpc>
              <a:buFont typeface="ZapfDingbats" pitchFamily="82" charset="2"/>
              <a:buNone/>
            </a:pPr>
            <a:r>
              <a:rPr lang="en-US" sz="2400" smtClean="0"/>
              <a:t>Many major Web sites use cookies</a:t>
            </a:r>
          </a:p>
          <a:p>
            <a:pPr marL="187325" indent="-187325">
              <a:lnSpc>
                <a:spcPct val="90000"/>
              </a:lnSpc>
              <a:spcBef>
                <a:spcPct val="10000"/>
              </a:spcBef>
              <a:buFont typeface="ZapfDingbats" pitchFamily="82" charset="2"/>
              <a:buNone/>
            </a:pPr>
            <a:r>
              <a:rPr lang="en-US" sz="2400" u="sng" smtClean="0">
                <a:solidFill>
                  <a:srgbClr val="FF0000"/>
                </a:solidFill>
              </a:rPr>
              <a:t>Four components:</a:t>
            </a:r>
            <a:endParaRPr lang="en-US" sz="2400" smtClean="0">
              <a:solidFill>
                <a:srgbClr val="FF0000"/>
              </a:solidFill>
            </a:endParaRPr>
          </a:p>
          <a:p>
            <a:pPr marL="541338" lvl="1" indent="-174625">
              <a:lnSpc>
                <a:spcPct val="90000"/>
              </a:lnSpc>
              <a:spcBef>
                <a:spcPct val="10000"/>
              </a:spcBef>
              <a:buFont typeface="ZapfDingbats" pitchFamily="82" charset="2"/>
              <a:buNone/>
            </a:pPr>
            <a:r>
              <a:rPr lang="en-US" sz="2000" smtClean="0"/>
              <a:t>1) the HTTP server sends response message with a ‘</a:t>
            </a:r>
            <a:r>
              <a:rPr lang="en-US" sz="2000" smtClean="0">
                <a:latin typeface="Courier New" pitchFamily="49" charset="0"/>
                <a:cs typeface="Courier New" pitchFamily="49" charset="0"/>
              </a:rPr>
              <a:t>Set-Cookie:’</a:t>
            </a:r>
            <a:r>
              <a:rPr lang="en-US" sz="2000" smtClean="0"/>
              <a:t> header</a:t>
            </a:r>
          </a:p>
          <a:p>
            <a:pPr marL="541338" lvl="1" indent="-174625">
              <a:lnSpc>
                <a:spcPct val="90000"/>
              </a:lnSpc>
              <a:spcBef>
                <a:spcPct val="10000"/>
              </a:spcBef>
              <a:buFont typeface="ZapfDingbats" pitchFamily="82" charset="2"/>
              <a:buNone/>
            </a:pPr>
            <a:r>
              <a:rPr lang="en-US" sz="2000" smtClean="0"/>
              <a:t>2) user’s browser puts the cookie header content in cookie file on user’s host, labeled with server name </a:t>
            </a:r>
          </a:p>
          <a:p>
            <a:pPr marL="541338" lvl="1" indent="-174625">
              <a:lnSpc>
                <a:spcPct val="90000"/>
              </a:lnSpc>
              <a:spcBef>
                <a:spcPct val="10000"/>
              </a:spcBef>
              <a:buFont typeface="ZapfDingbats" pitchFamily="82" charset="2"/>
              <a:buNone/>
            </a:pPr>
            <a:r>
              <a:rPr lang="en-US" sz="2000" smtClean="0"/>
              <a:t>3) next request message to this server will contain </a:t>
            </a:r>
            <a:r>
              <a:rPr lang="en-US" sz="2000" smtClean="0">
                <a:latin typeface="Courier New" pitchFamily="49" charset="0"/>
                <a:cs typeface="Courier New" pitchFamily="49" charset="0"/>
              </a:rPr>
              <a:t>Cookie:</a:t>
            </a:r>
            <a:r>
              <a:rPr lang="en-US" sz="2000" smtClean="0"/>
              <a:t> header with </a:t>
            </a:r>
            <a:br>
              <a:rPr lang="en-US" sz="2000" smtClean="0"/>
            </a:br>
            <a:r>
              <a:rPr lang="en-US" sz="2000" smtClean="0"/>
              <a:t>the same value</a:t>
            </a:r>
          </a:p>
          <a:p>
            <a:pPr marL="541338" lvl="1" indent="-174625">
              <a:lnSpc>
                <a:spcPct val="90000"/>
              </a:lnSpc>
              <a:spcBef>
                <a:spcPct val="10000"/>
              </a:spcBef>
              <a:buFont typeface="ZapfDingbats" pitchFamily="82" charset="2"/>
              <a:buNone/>
            </a:pPr>
            <a:r>
              <a:rPr lang="en-US" sz="2000" smtClean="0"/>
              <a:t>4) cookie points to database record at server site</a:t>
            </a:r>
          </a:p>
        </p:txBody>
      </p:sp>
      <p:sp>
        <p:nvSpPr>
          <p:cNvPr id="35847" name="Rectangle 1028"/>
          <p:cNvSpPr>
            <a:spLocks noGrp="1" noChangeArrowheads="1"/>
          </p:cNvSpPr>
          <p:nvPr>
            <p:ph type="body" sz="half" idx="2"/>
          </p:nvPr>
        </p:nvSpPr>
        <p:spPr>
          <a:xfrm>
            <a:off x="4457700" y="1508125"/>
            <a:ext cx="3810000" cy="4497388"/>
          </a:xfrm>
        </p:spPr>
        <p:txBody>
          <a:bodyPr/>
          <a:lstStyle/>
          <a:p>
            <a:pPr>
              <a:lnSpc>
                <a:spcPct val="90000"/>
              </a:lnSpc>
              <a:buFont typeface="ZapfDingbats" pitchFamily="82" charset="2"/>
              <a:buNone/>
            </a:pPr>
            <a:r>
              <a:rPr lang="en-US" sz="2400" u="sng" smtClean="0">
                <a:solidFill>
                  <a:srgbClr val="FF0000"/>
                </a:solidFill>
              </a:rPr>
              <a:t>Example:</a:t>
            </a:r>
          </a:p>
          <a:p>
            <a:pPr lvl="1">
              <a:lnSpc>
                <a:spcPct val="90000"/>
              </a:lnSpc>
            </a:pPr>
            <a:r>
              <a:rPr lang="en-US" sz="2000" smtClean="0"/>
              <a:t>Susan accesses Internet always from same PC</a:t>
            </a:r>
          </a:p>
          <a:p>
            <a:pPr lvl="1">
              <a:lnSpc>
                <a:spcPct val="90000"/>
              </a:lnSpc>
            </a:pPr>
            <a:r>
              <a:rPr lang="en-US" sz="2000" smtClean="0"/>
              <a:t>She visits a specific </a:t>
            </a:r>
            <a:br>
              <a:rPr lang="en-US" sz="2000" smtClean="0"/>
            </a:br>
            <a:r>
              <a:rPr lang="en-US" sz="2000" smtClean="0"/>
              <a:t>e-commerce site for first time</a:t>
            </a:r>
          </a:p>
          <a:p>
            <a:pPr lvl="1">
              <a:lnSpc>
                <a:spcPct val="90000"/>
              </a:lnSpc>
            </a:pPr>
            <a:r>
              <a:rPr lang="en-US" sz="2000" smtClean="0"/>
              <a:t>When initial HTTP requests arrives at site, site creates a unique ID and an entry in backend database for that ID</a:t>
            </a:r>
          </a:p>
          <a:p>
            <a:pPr lvl="1">
              <a:lnSpc>
                <a:spcPct val="90000"/>
              </a:lnSpc>
            </a:pPr>
            <a:r>
              <a:rPr lang="en-US" sz="2000" smtClean="0"/>
              <a:t>The ID is the cookie between them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20700" y="128588"/>
            <a:ext cx="7772400" cy="1143000"/>
          </a:xfrm>
        </p:spPr>
        <p:txBody>
          <a:bodyPr/>
          <a:lstStyle/>
          <a:p>
            <a:r>
              <a:rPr lang="en-US" sz="3200" smtClean="0"/>
              <a:t>Cookies: keeping “state” (cont.)</a:t>
            </a:r>
            <a:endParaRPr lang="en-US" smtClean="0"/>
          </a:p>
        </p:txBody>
      </p:sp>
      <p:sp>
        <p:nvSpPr>
          <p:cNvPr id="36867" name="Text Box 5"/>
          <p:cNvSpPr txBox="1">
            <a:spLocks noChangeArrowheads="1"/>
          </p:cNvSpPr>
          <p:nvPr/>
        </p:nvSpPr>
        <p:spPr bwMode="auto">
          <a:xfrm>
            <a:off x="952500" y="1138238"/>
            <a:ext cx="981075"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client</a:t>
            </a:r>
            <a:endParaRPr lang="en-US">
              <a:latin typeface="Times New Roman" pitchFamily="18" charset="0"/>
            </a:endParaRPr>
          </a:p>
        </p:txBody>
      </p:sp>
      <p:sp>
        <p:nvSpPr>
          <p:cNvPr id="36868" name="Text Box 6"/>
          <p:cNvSpPr txBox="1">
            <a:spLocks noChangeArrowheads="1"/>
          </p:cNvSpPr>
          <p:nvPr/>
        </p:nvSpPr>
        <p:spPr bwMode="auto">
          <a:xfrm>
            <a:off x="5394325" y="1282700"/>
            <a:ext cx="1104900"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grpSp>
        <p:nvGrpSpPr>
          <p:cNvPr id="2" name="Group 90"/>
          <p:cNvGrpSpPr>
            <a:grpSpLocks/>
          </p:cNvGrpSpPr>
          <p:nvPr/>
        </p:nvGrpSpPr>
        <p:grpSpPr bwMode="auto">
          <a:xfrm>
            <a:off x="2200275" y="4227513"/>
            <a:ext cx="3305175" cy="425450"/>
            <a:chOff x="1386" y="2663"/>
            <a:chExt cx="2082" cy="268"/>
          </a:xfrm>
        </p:grpSpPr>
        <p:sp>
          <p:nvSpPr>
            <p:cNvPr id="36914" name="Line 16"/>
            <p:cNvSpPr>
              <a:spLocks noChangeShapeType="1"/>
            </p:cNvSpPr>
            <p:nvPr/>
          </p:nvSpPr>
          <p:spPr bwMode="auto">
            <a:xfrm flipH="1">
              <a:off x="1386" y="2663"/>
              <a:ext cx="2082" cy="240"/>
            </a:xfrm>
            <a:prstGeom prst="line">
              <a:avLst/>
            </a:prstGeom>
            <a:noFill/>
            <a:ln w="19050">
              <a:solidFill>
                <a:schemeClr val="tx1"/>
              </a:solidFill>
              <a:round/>
              <a:headEnd/>
              <a:tailEnd type="triangle" w="med" len="med"/>
            </a:ln>
          </p:spPr>
          <p:txBody>
            <a:bodyPr wrap="none" anchor="ctr"/>
            <a:lstStyle/>
            <a:p>
              <a:endParaRPr lang="he-IL"/>
            </a:p>
          </p:txBody>
        </p:sp>
        <p:grpSp>
          <p:nvGrpSpPr>
            <p:cNvPr id="36915" name="Group 17"/>
            <p:cNvGrpSpPr>
              <a:grpSpLocks/>
            </p:cNvGrpSpPr>
            <p:nvPr/>
          </p:nvGrpSpPr>
          <p:grpSpPr bwMode="auto">
            <a:xfrm>
              <a:off x="1553" y="2694"/>
              <a:ext cx="1743" cy="237"/>
              <a:chOff x="3268" y="2846"/>
              <a:chExt cx="1743" cy="237"/>
            </a:xfrm>
          </p:grpSpPr>
          <p:sp>
            <p:nvSpPr>
              <p:cNvPr id="36916" name="Rectangle 18"/>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36917" name="Text Box 19"/>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response msg</a:t>
                </a:r>
                <a:endParaRPr lang="en-US">
                  <a:latin typeface="Times New Roman" pitchFamily="18" charset="0"/>
                </a:endParaRPr>
              </a:p>
            </p:txBody>
          </p:sp>
        </p:grpSp>
      </p:grpSp>
      <p:grpSp>
        <p:nvGrpSpPr>
          <p:cNvPr id="4" name="Group 94"/>
          <p:cNvGrpSpPr>
            <a:grpSpLocks/>
          </p:cNvGrpSpPr>
          <p:nvPr/>
        </p:nvGrpSpPr>
        <p:grpSpPr bwMode="auto">
          <a:xfrm>
            <a:off x="2209800" y="5722938"/>
            <a:ext cx="3305175" cy="407987"/>
            <a:chOff x="1392" y="3605"/>
            <a:chExt cx="2082" cy="257"/>
          </a:xfrm>
        </p:grpSpPr>
        <p:sp>
          <p:nvSpPr>
            <p:cNvPr id="36910" name="Line 24"/>
            <p:cNvSpPr>
              <a:spLocks noChangeShapeType="1"/>
            </p:cNvSpPr>
            <p:nvPr/>
          </p:nvSpPr>
          <p:spPr bwMode="auto">
            <a:xfrm flipH="1">
              <a:off x="1392" y="3605"/>
              <a:ext cx="2082" cy="240"/>
            </a:xfrm>
            <a:prstGeom prst="line">
              <a:avLst/>
            </a:prstGeom>
            <a:noFill/>
            <a:ln w="19050">
              <a:solidFill>
                <a:schemeClr val="tx1"/>
              </a:solidFill>
              <a:round/>
              <a:headEnd/>
              <a:tailEnd type="triangle" w="med" len="med"/>
            </a:ln>
          </p:spPr>
          <p:txBody>
            <a:bodyPr wrap="none" anchor="ctr"/>
            <a:lstStyle/>
            <a:p>
              <a:endParaRPr lang="he-IL"/>
            </a:p>
          </p:txBody>
        </p:sp>
        <p:grpSp>
          <p:nvGrpSpPr>
            <p:cNvPr id="36911" name="Group 25"/>
            <p:cNvGrpSpPr>
              <a:grpSpLocks/>
            </p:cNvGrpSpPr>
            <p:nvPr/>
          </p:nvGrpSpPr>
          <p:grpSpPr bwMode="auto">
            <a:xfrm>
              <a:off x="1552" y="3625"/>
              <a:ext cx="1743" cy="237"/>
              <a:chOff x="3268" y="2846"/>
              <a:chExt cx="1743" cy="237"/>
            </a:xfrm>
          </p:grpSpPr>
          <p:sp>
            <p:nvSpPr>
              <p:cNvPr id="36912" name="Rectangle 26"/>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36913" name="Text Box 27"/>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response msg</a:t>
                </a:r>
                <a:endParaRPr lang="en-US">
                  <a:latin typeface="Times New Roman" pitchFamily="18" charset="0"/>
                </a:endParaRPr>
              </a:p>
            </p:txBody>
          </p:sp>
        </p:grpSp>
      </p:grpSp>
      <p:sp>
        <p:nvSpPr>
          <p:cNvPr id="50235" name="Text Box 59"/>
          <p:cNvSpPr txBox="1">
            <a:spLocks noChangeArrowheads="1"/>
          </p:cNvSpPr>
          <p:nvPr/>
        </p:nvSpPr>
        <p:spPr bwMode="auto">
          <a:xfrm>
            <a:off x="763588" y="2530475"/>
            <a:ext cx="1787525" cy="396875"/>
          </a:xfrm>
          <a:prstGeom prst="rect">
            <a:avLst/>
          </a:prstGeom>
          <a:noFill/>
          <a:ln w="9525">
            <a:noFill/>
            <a:miter lim="800000"/>
            <a:headEnd/>
            <a:tailEnd/>
          </a:ln>
        </p:spPr>
        <p:txBody>
          <a:bodyPr>
            <a:spAutoFit/>
          </a:bodyPr>
          <a:lstStyle/>
          <a:p>
            <a:pPr>
              <a:spcBef>
                <a:spcPct val="0"/>
              </a:spcBef>
              <a:buClrTx/>
              <a:buSzTx/>
              <a:buFontTx/>
              <a:buNone/>
            </a:pPr>
            <a:r>
              <a:rPr lang="en-US" sz="2000"/>
              <a:t>cookie file</a:t>
            </a:r>
          </a:p>
        </p:txBody>
      </p:sp>
      <p:sp>
        <p:nvSpPr>
          <p:cNvPr id="50242" name="Text Box 66"/>
          <p:cNvSpPr txBox="1">
            <a:spLocks noChangeArrowheads="1"/>
          </p:cNvSpPr>
          <p:nvPr/>
        </p:nvSpPr>
        <p:spPr bwMode="auto">
          <a:xfrm>
            <a:off x="58738" y="4303713"/>
            <a:ext cx="1808162" cy="366712"/>
          </a:xfrm>
          <a:prstGeom prst="rect">
            <a:avLst/>
          </a:prstGeom>
          <a:noFill/>
          <a:ln w="9525">
            <a:noFill/>
            <a:miter lim="800000"/>
            <a:headEnd/>
            <a:tailEnd/>
          </a:ln>
        </p:spPr>
        <p:txBody>
          <a:bodyPr wrap="none">
            <a:spAutoFit/>
          </a:bodyPr>
          <a:lstStyle/>
          <a:p>
            <a:pPr>
              <a:spcBef>
                <a:spcPct val="0"/>
              </a:spcBef>
              <a:buClrTx/>
              <a:buSzTx/>
              <a:buFontTx/>
              <a:buNone/>
            </a:pPr>
            <a:r>
              <a:rPr lang="en-US" sz="1800"/>
              <a:t>one week later:</a:t>
            </a:r>
          </a:p>
        </p:txBody>
      </p:sp>
      <p:grpSp>
        <p:nvGrpSpPr>
          <p:cNvPr id="6" name="Group 89"/>
          <p:cNvGrpSpPr>
            <a:grpSpLocks/>
          </p:cNvGrpSpPr>
          <p:nvPr/>
        </p:nvGrpSpPr>
        <p:grpSpPr bwMode="auto">
          <a:xfrm>
            <a:off x="2209800" y="3589338"/>
            <a:ext cx="5638800" cy="1119187"/>
            <a:chOff x="1392" y="2261"/>
            <a:chExt cx="3552" cy="705"/>
          </a:xfrm>
        </p:grpSpPr>
        <p:sp>
          <p:nvSpPr>
            <p:cNvPr id="36903" name="Line 12"/>
            <p:cNvSpPr>
              <a:spLocks noChangeShapeType="1"/>
            </p:cNvSpPr>
            <p:nvPr/>
          </p:nvSpPr>
          <p:spPr bwMode="auto">
            <a:xfrm>
              <a:off x="1392" y="2357"/>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904" name="Text Box 15"/>
            <p:cNvSpPr txBox="1">
              <a:spLocks noChangeArrowheads="1"/>
            </p:cNvSpPr>
            <p:nvPr/>
          </p:nvSpPr>
          <p:spPr bwMode="auto">
            <a:xfrm>
              <a:off x="1548" y="2261"/>
              <a:ext cx="1689"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request msg</a:t>
              </a:r>
            </a:p>
            <a:p>
              <a:pPr algn="ctr">
                <a:lnSpc>
                  <a:spcPct val="80000"/>
                </a:lnSpc>
                <a:spcBef>
                  <a:spcPct val="0"/>
                </a:spcBef>
                <a:buClrTx/>
                <a:buSzTx/>
                <a:buFontTx/>
                <a:buNone/>
              </a:pPr>
              <a:r>
                <a:rPr lang="en-US" sz="2000" b="1">
                  <a:latin typeface="Courier New" pitchFamily="49" charset="0"/>
                </a:rPr>
                <a:t>cookie: 1678</a:t>
              </a:r>
            </a:p>
          </p:txBody>
        </p:sp>
        <p:sp>
          <p:nvSpPr>
            <p:cNvPr id="36905" name="Text Box 28"/>
            <p:cNvSpPr txBox="1">
              <a:spLocks noChangeArrowheads="1"/>
            </p:cNvSpPr>
            <p:nvPr/>
          </p:nvSpPr>
          <p:spPr bwMode="auto">
            <a:xfrm>
              <a:off x="3501" y="2332"/>
              <a:ext cx="703"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rgbClr val="000099"/>
                  </a:solidFill>
                </a:rPr>
                <a:t>cookie-</a:t>
              </a:r>
            </a:p>
            <a:p>
              <a:pPr algn="ctr">
                <a:spcBef>
                  <a:spcPct val="0"/>
                </a:spcBef>
                <a:buClrTx/>
                <a:buSzTx/>
                <a:buFontTx/>
                <a:buNone/>
              </a:pPr>
              <a:r>
                <a:rPr lang="en-US" sz="2000">
                  <a:solidFill>
                    <a:srgbClr val="000099"/>
                  </a:solidFill>
                </a:rPr>
                <a:t>specific</a:t>
              </a:r>
            </a:p>
            <a:p>
              <a:pPr algn="ctr">
                <a:spcBef>
                  <a:spcPct val="0"/>
                </a:spcBef>
                <a:buClrTx/>
                <a:buSzTx/>
                <a:buFontTx/>
                <a:buNone/>
              </a:pPr>
              <a:r>
                <a:rPr lang="en-US" sz="2000">
                  <a:solidFill>
                    <a:srgbClr val="000099"/>
                  </a:solidFill>
                </a:rPr>
                <a:t>action</a:t>
              </a:r>
              <a:endParaRPr lang="en-US">
                <a:solidFill>
                  <a:srgbClr val="000099"/>
                </a:solidFill>
                <a:latin typeface="Times New Roman" pitchFamily="18" charset="0"/>
              </a:endParaRPr>
            </a:p>
          </p:txBody>
        </p:sp>
        <p:sp>
          <p:nvSpPr>
            <p:cNvPr id="36906" name="Line 42"/>
            <p:cNvSpPr>
              <a:spLocks noChangeShapeType="1"/>
            </p:cNvSpPr>
            <p:nvPr/>
          </p:nvSpPr>
          <p:spPr bwMode="auto">
            <a:xfrm flipV="1">
              <a:off x="4252" y="2367"/>
              <a:ext cx="692" cy="269"/>
            </a:xfrm>
            <a:prstGeom prst="line">
              <a:avLst/>
            </a:prstGeom>
            <a:noFill/>
            <a:ln w="9525">
              <a:solidFill>
                <a:schemeClr val="tx1"/>
              </a:solidFill>
              <a:round/>
              <a:headEnd type="triangle" w="med" len="med"/>
              <a:tailEnd type="triangle" w="med" len="med"/>
            </a:ln>
          </p:spPr>
          <p:txBody>
            <a:bodyPr wrap="none" anchor="ctr"/>
            <a:lstStyle/>
            <a:p>
              <a:endParaRPr lang="he-IL"/>
            </a:p>
          </p:txBody>
        </p:sp>
        <p:grpSp>
          <p:nvGrpSpPr>
            <p:cNvPr id="36907" name="Group 83"/>
            <p:cNvGrpSpPr>
              <a:grpSpLocks/>
            </p:cNvGrpSpPr>
            <p:nvPr/>
          </p:nvGrpSpPr>
          <p:grpSpPr bwMode="auto">
            <a:xfrm>
              <a:off x="4306" y="2363"/>
              <a:ext cx="557" cy="231"/>
              <a:chOff x="4306" y="2273"/>
              <a:chExt cx="557" cy="231"/>
            </a:xfrm>
          </p:grpSpPr>
          <p:sp>
            <p:nvSpPr>
              <p:cNvPr id="36908" name="Rectangle 72"/>
              <p:cNvSpPr>
                <a:spLocks noChangeArrowheads="1"/>
              </p:cNvSpPr>
              <p:nvPr/>
            </p:nvSpPr>
            <p:spPr bwMode="auto">
              <a:xfrm>
                <a:off x="4409" y="2365"/>
                <a:ext cx="384" cy="96"/>
              </a:xfrm>
              <a:prstGeom prst="rect">
                <a:avLst/>
              </a:prstGeom>
              <a:solidFill>
                <a:schemeClr val="bg1"/>
              </a:solidFill>
              <a:ln w="9525" algn="ctr">
                <a:noFill/>
                <a:miter lim="800000"/>
                <a:headEnd/>
                <a:tailEnd/>
              </a:ln>
            </p:spPr>
            <p:txBody>
              <a:bodyPr wrap="none" anchor="ctr"/>
              <a:lstStyle/>
              <a:p>
                <a:endParaRPr lang="he-IL"/>
              </a:p>
            </p:txBody>
          </p:sp>
          <p:sp>
            <p:nvSpPr>
              <p:cNvPr id="36909" name="Text Box 43"/>
              <p:cNvSpPr txBox="1">
                <a:spLocks noChangeArrowheads="1"/>
              </p:cNvSpPr>
              <p:nvPr/>
            </p:nvSpPr>
            <p:spPr bwMode="auto">
              <a:xfrm>
                <a:off x="4306" y="2273"/>
                <a:ext cx="557" cy="231"/>
              </a:xfrm>
              <a:prstGeom prst="rect">
                <a:avLst/>
              </a:prstGeom>
              <a:noFill/>
              <a:ln w="9525">
                <a:noFill/>
                <a:miter lim="800000"/>
                <a:headEnd/>
                <a:tailEnd/>
              </a:ln>
            </p:spPr>
            <p:txBody>
              <a:bodyPr wrap="none">
                <a:spAutoFit/>
              </a:bodyPr>
              <a:lstStyle/>
              <a:p>
                <a:pPr>
                  <a:spcBef>
                    <a:spcPct val="0"/>
                  </a:spcBef>
                  <a:buClrTx/>
                  <a:buSzTx/>
                  <a:buFontTx/>
                  <a:buNone/>
                </a:pPr>
                <a:r>
                  <a:rPr lang="en-US" sz="1800"/>
                  <a:t>access</a:t>
                </a:r>
              </a:p>
            </p:txBody>
          </p:sp>
        </p:grpSp>
      </p:grpSp>
      <p:grpSp>
        <p:nvGrpSpPr>
          <p:cNvPr id="36874" name="Group 81"/>
          <p:cNvGrpSpPr>
            <a:grpSpLocks/>
          </p:cNvGrpSpPr>
          <p:nvPr/>
        </p:nvGrpSpPr>
        <p:grpSpPr bwMode="auto">
          <a:xfrm>
            <a:off x="755650" y="1804988"/>
            <a:ext cx="1438275" cy="771525"/>
            <a:chOff x="476" y="1047"/>
            <a:chExt cx="906" cy="486"/>
          </a:xfrm>
        </p:grpSpPr>
        <p:sp>
          <p:nvSpPr>
            <p:cNvPr id="36901" name="AutoShape 67"/>
            <p:cNvSpPr>
              <a:spLocks noChangeArrowheads="1"/>
            </p:cNvSpPr>
            <p:nvPr/>
          </p:nvSpPr>
          <p:spPr bwMode="auto">
            <a:xfrm>
              <a:off x="527" y="1047"/>
              <a:ext cx="855" cy="486"/>
            </a:xfrm>
            <a:prstGeom prst="can">
              <a:avLst>
                <a:gd name="adj" fmla="val 25000"/>
              </a:avLst>
            </a:prstGeom>
            <a:solidFill>
              <a:schemeClr val="accent2"/>
            </a:solidFill>
            <a:ln w="9525">
              <a:solidFill>
                <a:schemeClr val="tx1"/>
              </a:solidFill>
              <a:round/>
              <a:headEnd/>
              <a:tailEnd/>
            </a:ln>
          </p:spPr>
          <p:txBody>
            <a:bodyPr wrap="none" anchor="ctr"/>
            <a:lstStyle/>
            <a:p>
              <a:endParaRPr lang="he-IL"/>
            </a:p>
          </p:txBody>
        </p:sp>
        <p:sp>
          <p:nvSpPr>
            <p:cNvPr id="36902" name="Text Box 60"/>
            <p:cNvSpPr txBox="1">
              <a:spLocks noChangeArrowheads="1"/>
            </p:cNvSpPr>
            <p:nvPr/>
          </p:nvSpPr>
          <p:spPr bwMode="auto">
            <a:xfrm>
              <a:off x="476" y="1134"/>
              <a:ext cx="727" cy="212"/>
            </a:xfrm>
            <a:prstGeom prst="rect">
              <a:avLst/>
            </a:prstGeom>
            <a:noFill/>
            <a:ln w="9525">
              <a:noFill/>
              <a:miter lim="800000"/>
              <a:headEnd/>
              <a:tailEnd/>
            </a:ln>
          </p:spPr>
          <p:txBody>
            <a:bodyPr wrap="none">
              <a:spAutoFit/>
            </a:bodyPr>
            <a:lstStyle/>
            <a:p>
              <a:pPr>
                <a:spcBef>
                  <a:spcPct val="0"/>
                </a:spcBef>
                <a:buClrTx/>
                <a:buSzTx/>
                <a:buFontTx/>
                <a:buNone/>
              </a:pPr>
              <a:r>
                <a:rPr lang="en-US" sz="1600" b="1">
                  <a:solidFill>
                    <a:schemeClr val="bg1"/>
                  </a:solidFill>
                  <a:latin typeface="Arial" pitchFamily="34" charset="0"/>
                </a:rPr>
                <a:t>ebay 8734</a:t>
              </a:r>
            </a:p>
          </p:txBody>
        </p:sp>
      </p:grpSp>
      <p:sp>
        <p:nvSpPr>
          <p:cNvPr id="36875" name="AutoShape 68"/>
          <p:cNvSpPr>
            <a:spLocks noChangeArrowheads="1"/>
          </p:cNvSpPr>
          <p:nvPr/>
        </p:nvSpPr>
        <p:spPr bwMode="auto">
          <a:xfrm>
            <a:off x="7956550" y="3343275"/>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he-IL"/>
          </a:p>
        </p:txBody>
      </p:sp>
      <p:grpSp>
        <p:nvGrpSpPr>
          <p:cNvPr id="9" name="Group 95"/>
          <p:cNvGrpSpPr>
            <a:grpSpLocks/>
          </p:cNvGrpSpPr>
          <p:nvPr/>
        </p:nvGrpSpPr>
        <p:grpSpPr bwMode="auto">
          <a:xfrm>
            <a:off x="2200275" y="2106613"/>
            <a:ext cx="5921375" cy="1296987"/>
            <a:chOff x="1386" y="1327"/>
            <a:chExt cx="3730" cy="817"/>
          </a:xfrm>
        </p:grpSpPr>
        <p:sp>
          <p:nvSpPr>
            <p:cNvPr id="36894" name="Line 4"/>
            <p:cNvSpPr>
              <a:spLocks noChangeShapeType="1"/>
            </p:cNvSpPr>
            <p:nvPr/>
          </p:nvSpPr>
          <p:spPr bwMode="auto">
            <a:xfrm>
              <a:off x="1386" y="1355"/>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895" name="Text Box 8"/>
            <p:cNvSpPr txBox="1">
              <a:spLocks noChangeArrowheads="1"/>
            </p:cNvSpPr>
            <p:nvPr/>
          </p:nvSpPr>
          <p:spPr bwMode="auto">
            <a:xfrm>
              <a:off x="1554" y="1327"/>
              <a:ext cx="1689"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request msg</a:t>
              </a:r>
              <a:endParaRPr lang="en-US">
                <a:latin typeface="Times New Roman" pitchFamily="18" charset="0"/>
              </a:endParaRPr>
            </a:p>
          </p:txBody>
        </p:sp>
        <p:sp>
          <p:nvSpPr>
            <p:cNvPr id="36896" name="Text Box 31"/>
            <p:cNvSpPr txBox="1">
              <a:spLocks noChangeArrowheads="1"/>
            </p:cNvSpPr>
            <p:nvPr/>
          </p:nvSpPr>
          <p:spPr bwMode="auto">
            <a:xfrm>
              <a:off x="3270" y="1390"/>
              <a:ext cx="1227"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rgbClr val="000099"/>
                  </a:solidFill>
                </a:rPr>
                <a:t>Amazon server</a:t>
              </a:r>
            </a:p>
            <a:p>
              <a:pPr algn="ctr">
                <a:spcBef>
                  <a:spcPct val="0"/>
                </a:spcBef>
                <a:buClrTx/>
                <a:buSzTx/>
                <a:buFontTx/>
                <a:buNone/>
              </a:pPr>
              <a:r>
                <a:rPr lang="en-US" sz="2000">
                  <a:solidFill>
                    <a:srgbClr val="000099"/>
                  </a:solidFill>
                </a:rPr>
                <a:t>creates ID</a:t>
              </a:r>
            </a:p>
            <a:p>
              <a:pPr algn="ctr">
                <a:spcBef>
                  <a:spcPct val="0"/>
                </a:spcBef>
                <a:buClrTx/>
                <a:buSzTx/>
                <a:buFontTx/>
                <a:buNone/>
              </a:pPr>
              <a:r>
                <a:rPr lang="en-US" sz="2000">
                  <a:solidFill>
                    <a:srgbClr val="000099"/>
                  </a:solidFill>
                </a:rPr>
                <a:t>1678 for user</a:t>
              </a:r>
            </a:p>
          </p:txBody>
        </p:sp>
        <p:grpSp>
          <p:nvGrpSpPr>
            <p:cNvPr id="36897" name="Group 82"/>
            <p:cNvGrpSpPr>
              <a:grpSpLocks/>
            </p:cNvGrpSpPr>
            <p:nvPr/>
          </p:nvGrpSpPr>
          <p:grpSpPr bwMode="auto">
            <a:xfrm>
              <a:off x="4377" y="1730"/>
              <a:ext cx="739" cy="414"/>
              <a:chOff x="4377" y="1640"/>
              <a:chExt cx="739" cy="414"/>
            </a:xfrm>
          </p:grpSpPr>
          <p:sp>
            <p:nvSpPr>
              <p:cNvPr id="36898" name="Line 40"/>
              <p:cNvSpPr>
                <a:spLocks noChangeShapeType="1"/>
              </p:cNvSpPr>
              <p:nvPr/>
            </p:nvSpPr>
            <p:spPr bwMode="auto">
              <a:xfrm>
                <a:off x="4377" y="1640"/>
                <a:ext cx="659" cy="414"/>
              </a:xfrm>
              <a:prstGeom prst="line">
                <a:avLst/>
              </a:prstGeom>
              <a:noFill/>
              <a:ln w="9525">
                <a:solidFill>
                  <a:schemeClr val="tx1"/>
                </a:solidFill>
                <a:round/>
                <a:headEnd/>
                <a:tailEnd type="triangle" w="med" len="med"/>
              </a:ln>
            </p:spPr>
            <p:txBody>
              <a:bodyPr wrap="none" anchor="ctr"/>
              <a:lstStyle/>
              <a:p>
                <a:endParaRPr lang="he-IL"/>
              </a:p>
            </p:txBody>
          </p:sp>
          <p:sp>
            <p:nvSpPr>
              <p:cNvPr id="36899" name="Rectangle 73"/>
              <p:cNvSpPr>
                <a:spLocks noChangeArrowheads="1"/>
              </p:cNvSpPr>
              <p:nvPr/>
            </p:nvSpPr>
            <p:spPr bwMode="auto">
              <a:xfrm>
                <a:off x="4470" y="1729"/>
                <a:ext cx="602" cy="243"/>
              </a:xfrm>
              <a:prstGeom prst="rect">
                <a:avLst/>
              </a:prstGeom>
              <a:solidFill>
                <a:schemeClr val="bg1"/>
              </a:solidFill>
              <a:ln w="9525" algn="ctr">
                <a:noFill/>
                <a:miter lim="800000"/>
                <a:headEnd/>
                <a:tailEnd/>
              </a:ln>
            </p:spPr>
            <p:txBody>
              <a:bodyPr wrap="none" anchor="ctr"/>
              <a:lstStyle/>
              <a:p>
                <a:endParaRPr lang="he-IL"/>
              </a:p>
            </p:txBody>
          </p:sp>
          <p:sp>
            <p:nvSpPr>
              <p:cNvPr id="36900" name="Text Box 41"/>
              <p:cNvSpPr txBox="1">
                <a:spLocks noChangeArrowheads="1"/>
              </p:cNvSpPr>
              <p:nvPr/>
            </p:nvSpPr>
            <p:spPr bwMode="auto">
              <a:xfrm>
                <a:off x="4381" y="1702"/>
                <a:ext cx="735" cy="318"/>
              </a:xfrm>
              <a:prstGeom prst="rect">
                <a:avLst/>
              </a:prstGeom>
              <a:noFill/>
              <a:ln w="9525">
                <a:noFill/>
                <a:miter lim="800000"/>
                <a:headEnd/>
                <a:tailEnd/>
              </a:ln>
            </p:spPr>
            <p:txBody>
              <a:bodyPr>
                <a:spAutoFit/>
              </a:bodyPr>
              <a:lstStyle/>
              <a:p>
                <a:pPr>
                  <a:lnSpc>
                    <a:spcPct val="75000"/>
                  </a:lnSpc>
                  <a:spcBef>
                    <a:spcPct val="0"/>
                  </a:spcBef>
                  <a:buClrTx/>
                  <a:buSzTx/>
                  <a:buFontTx/>
                  <a:buNone/>
                </a:pPr>
                <a:r>
                  <a:rPr lang="en-US" sz="1800"/>
                  <a:t>create</a:t>
                </a:r>
              </a:p>
              <a:p>
                <a:pPr>
                  <a:lnSpc>
                    <a:spcPct val="75000"/>
                  </a:lnSpc>
                  <a:spcBef>
                    <a:spcPct val="0"/>
                  </a:spcBef>
                  <a:buClrTx/>
                  <a:buSzTx/>
                  <a:buFontTx/>
                  <a:buNone/>
                </a:pPr>
                <a:r>
                  <a:rPr lang="en-US" sz="1800"/>
                  <a:t>    entry</a:t>
                </a:r>
              </a:p>
            </p:txBody>
          </p:sp>
        </p:grpSp>
      </p:grpSp>
      <p:grpSp>
        <p:nvGrpSpPr>
          <p:cNvPr id="11" name="Group 88"/>
          <p:cNvGrpSpPr>
            <a:grpSpLocks/>
          </p:cNvGrpSpPr>
          <p:nvPr/>
        </p:nvGrpSpPr>
        <p:grpSpPr bwMode="auto">
          <a:xfrm>
            <a:off x="728663" y="2598738"/>
            <a:ext cx="4805362" cy="1087437"/>
            <a:chOff x="459" y="1637"/>
            <a:chExt cx="3027" cy="685"/>
          </a:xfrm>
        </p:grpSpPr>
        <p:sp>
          <p:nvSpPr>
            <p:cNvPr id="36889" name="Line 9"/>
            <p:cNvSpPr>
              <a:spLocks noChangeShapeType="1"/>
            </p:cNvSpPr>
            <p:nvPr/>
          </p:nvSpPr>
          <p:spPr bwMode="auto">
            <a:xfrm flipH="1">
              <a:off x="1404" y="1637"/>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890" name="Text Box 11"/>
            <p:cNvSpPr txBox="1">
              <a:spLocks noChangeArrowheads="1"/>
            </p:cNvSpPr>
            <p:nvPr/>
          </p:nvSpPr>
          <p:spPr bwMode="auto">
            <a:xfrm>
              <a:off x="1552" y="1650"/>
              <a:ext cx="1665"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response </a:t>
              </a:r>
            </a:p>
            <a:p>
              <a:pPr algn="ctr">
                <a:lnSpc>
                  <a:spcPct val="80000"/>
                </a:lnSpc>
                <a:spcBef>
                  <a:spcPct val="0"/>
                </a:spcBef>
                <a:buClrTx/>
                <a:buSzTx/>
                <a:buFontTx/>
                <a:buNone/>
              </a:pPr>
              <a:r>
                <a:rPr lang="en-US" sz="2000" b="1">
                  <a:latin typeface="Courier New" pitchFamily="49" charset="0"/>
                </a:rPr>
                <a:t>Set-cookie: 1678 </a:t>
              </a:r>
            </a:p>
          </p:txBody>
        </p:sp>
        <p:grpSp>
          <p:nvGrpSpPr>
            <p:cNvPr id="36891" name="Group 76"/>
            <p:cNvGrpSpPr>
              <a:grpSpLocks/>
            </p:cNvGrpSpPr>
            <p:nvPr/>
          </p:nvGrpSpPr>
          <p:grpSpPr bwMode="auto">
            <a:xfrm>
              <a:off x="459" y="1836"/>
              <a:ext cx="1004" cy="486"/>
              <a:chOff x="684" y="1746"/>
              <a:chExt cx="1004" cy="486"/>
            </a:xfrm>
          </p:grpSpPr>
          <p:sp>
            <p:nvSpPr>
              <p:cNvPr id="36892" name="AutoShape 74"/>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endParaRPr lang="he-IL"/>
              </a:p>
            </p:txBody>
          </p:sp>
          <p:sp>
            <p:nvSpPr>
              <p:cNvPr id="36893" name="Text Box 75"/>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a:spcBef>
                    <a:spcPct val="0"/>
                  </a:spcBef>
                  <a:buClrTx/>
                  <a:buSzTx/>
                  <a:buFontTx/>
                  <a:buNone/>
                </a:pPr>
                <a:r>
                  <a:rPr lang="en-US" sz="1600" b="1">
                    <a:solidFill>
                      <a:schemeClr val="bg1"/>
                    </a:solidFill>
                    <a:latin typeface="Arial" pitchFamily="34" charset="0"/>
                  </a:rPr>
                  <a:t>ebay 8734</a:t>
                </a:r>
              </a:p>
              <a:p>
                <a:pPr>
                  <a:spcBef>
                    <a:spcPct val="0"/>
                  </a:spcBef>
                  <a:buClrTx/>
                  <a:buSzTx/>
                  <a:buFontTx/>
                  <a:buNone/>
                </a:pPr>
                <a:r>
                  <a:rPr lang="en-US" sz="1600" b="1">
                    <a:solidFill>
                      <a:schemeClr val="bg1"/>
                    </a:solidFill>
                    <a:latin typeface="Arial" pitchFamily="34" charset="0"/>
                  </a:rPr>
                  <a:t>amazon 1678</a:t>
                </a:r>
              </a:p>
            </p:txBody>
          </p:sp>
        </p:grpSp>
      </p:grpSp>
      <p:grpSp>
        <p:nvGrpSpPr>
          <p:cNvPr id="13" name="Group 93"/>
          <p:cNvGrpSpPr>
            <a:grpSpLocks/>
          </p:cNvGrpSpPr>
          <p:nvPr/>
        </p:nvGrpSpPr>
        <p:grpSpPr bwMode="auto">
          <a:xfrm>
            <a:off x="2181225" y="4192588"/>
            <a:ext cx="5705475" cy="1992312"/>
            <a:chOff x="1374" y="2641"/>
            <a:chExt cx="3594" cy="1255"/>
          </a:xfrm>
        </p:grpSpPr>
        <p:sp>
          <p:nvSpPr>
            <p:cNvPr id="36884" name="Line 20"/>
            <p:cNvSpPr>
              <a:spLocks noChangeShapeType="1"/>
            </p:cNvSpPr>
            <p:nvPr/>
          </p:nvSpPr>
          <p:spPr bwMode="auto">
            <a:xfrm>
              <a:off x="1374" y="3293"/>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885" name="Text Box 23"/>
            <p:cNvSpPr txBox="1">
              <a:spLocks noChangeArrowheads="1"/>
            </p:cNvSpPr>
            <p:nvPr/>
          </p:nvSpPr>
          <p:spPr bwMode="auto">
            <a:xfrm>
              <a:off x="1561" y="3171"/>
              <a:ext cx="1689"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request msg</a:t>
              </a:r>
            </a:p>
            <a:p>
              <a:pPr algn="ctr">
                <a:lnSpc>
                  <a:spcPct val="80000"/>
                </a:lnSpc>
                <a:spcBef>
                  <a:spcPct val="0"/>
                </a:spcBef>
                <a:buClrTx/>
                <a:buSzTx/>
                <a:buFontTx/>
                <a:buNone/>
              </a:pPr>
              <a:r>
                <a:rPr lang="en-US" sz="2000" b="1">
                  <a:latin typeface="Courier New" pitchFamily="49" charset="0"/>
                </a:rPr>
                <a:t>cookie: 1678</a:t>
              </a:r>
            </a:p>
          </p:txBody>
        </p:sp>
        <p:sp>
          <p:nvSpPr>
            <p:cNvPr id="36886" name="Text Box 29"/>
            <p:cNvSpPr txBox="1">
              <a:spLocks noChangeArrowheads="1"/>
            </p:cNvSpPr>
            <p:nvPr/>
          </p:nvSpPr>
          <p:spPr bwMode="auto">
            <a:xfrm>
              <a:off x="3531" y="3262"/>
              <a:ext cx="703"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rgbClr val="000099"/>
                  </a:solidFill>
                </a:rPr>
                <a:t>cookie-</a:t>
              </a:r>
            </a:p>
            <a:p>
              <a:pPr algn="ctr">
                <a:spcBef>
                  <a:spcPct val="0"/>
                </a:spcBef>
                <a:buClrTx/>
                <a:buSzTx/>
                <a:buFontTx/>
                <a:buNone/>
              </a:pPr>
              <a:r>
                <a:rPr lang="en-US" sz="2000">
                  <a:solidFill>
                    <a:srgbClr val="000099"/>
                  </a:solidFill>
                </a:rPr>
                <a:t>specific</a:t>
              </a:r>
            </a:p>
            <a:p>
              <a:pPr algn="ctr">
                <a:spcBef>
                  <a:spcPct val="0"/>
                </a:spcBef>
                <a:buClrTx/>
                <a:buSzTx/>
                <a:buFontTx/>
                <a:buNone/>
              </a:pPr>
              <a:r>
                <a:rPr lang="en-US" sz="2000">
                  <a:solidFill>
                    <a:srgbClr val="000099"/>
                  </a:solidFill>
                </a:rPr>
                <a:t>action</a:t>
              </a:r>
              <a:endParaRPr lang="en-US">
                <a:solidFill>
                  <a:srgbClr val="000099"/>
                </a:solidFill>
                <a:latin typeface="Times New Roman" pitchFamily="18" charset="0"/>
              </a:endParaRPr>
            </a:p>
          </p:txBody>
        </p:sp>
        <p:sp>
          <p:nvSpPr>
            <p:cNvPr id="36887" name="Line 44"/>
            <p:cNvSpPr>
              <a:spLocks noChangeShapeType="1"/>
            </p:cNvSpPr>
            <p:nvPr/>
          </p:nvSpPr>
          <p:spPr bwMode="auto">
            <a:xfrm flipV="1">
              <a:off x="4181" y="2641"/>
              <a:ext cx="787" cy="861"/>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36888" name="Text Box 71"/>
            <p:cNvSpPr txBox="1">
              <a:spLocks noChangeArrowheads="1"/>
            </p:cNvSpPr>
            <p:nvPr/>
          </p:nvSpPr>
          <p:spPr bwMode="auto">
            <a:xfrm>
              <a:off x="4287" y="2939"/>
              <a:ext cx="557" cy="231"/>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1800"/>
                <a:t>access</a:t>
              </a:r>
            </a:p>
          </p:txBody>
        </p:sp>
      </p:grpSp>
      <p:grpSp>
        <p:nvGrpSpPr>
          <p:cNvPr id="14" name="Group 77"/>
          <p:cNvGrpSpPr>
            <a:grpSpLocks/>
          </p:cNvGrpSpPr>
          <p:nvPr/>
        </p:nvGrpSpPr>
        <p:grpSpPr bwMode="auto">
          <a:xfrm>
            <a:off x="742950" y="4799013"/>
            <a:ext cx="1593850" cy="771525"/>
            <a:chOff x="684" y="1746"/>
            <a:chExt cx="1004" cy="486"/>
          </a:xfrm>
        </p:grpSpPr>
        <p:sp>
          <p:nvSpPr>
            <p:cNvPr id="36882" name="AutoShape 78"/>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endParaRPr lang="he-IL"/>
            </a:p>
          </p:txBody>
        </p:sp>
        <p:sp>
          <p:nvSpPr>
            <p:cNvPr id="36883" name="Text Box 79"/>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a:spcBef>
                  <a:spcPct val="0"/>
                </a:spcBef>
                <a:buClrTx/>
                <a:buSzTx/>
                <a:buFontTx/>
                <a:buNone/>
              </a:pPr>
              <a:r>
                <a:rPr lang="en-US" sz="1600" b="1">
                  <a:solidFill>
                    <a:schemeClr val="bg1"/>
                  </a:solidFill>
                  <a:latin typeface="Arial" pitchFamily="34" charset="0"/>
                </a:rPr>
                <a:t>ebay 8734</a:t>
              </a:r>
            </a:p>
            <a:p>
              <a:pPr>
                <a:spcBef>
                  <a:spcPct val="0"/>
                </a:spcBef>
                <a:buClrTx/>
                <a:buSzTx/>
                <a:buFontTx/>
                <a:buNone/>
              </a:pPr>
              <a:r>
                <a:rPr lang="en-US" sz="1600" b="1">
                  <a:solidFill>
                    <a:schemeClr val="bg1"/>
                  </a:solidFill>
                  <a:latin typeface="Arial" pitchFamily="34" charset="0"/>
                </a:rPr>
                <a:t>amazon 1678</a:t>
              </a:r>
            </a:p>
          </p:txBody>
        </p:sp>
      </p:grpSp>
      <p:sp>
        <p:nvSpPr>
          <p:cNvPr id="36880" name="Text Box 80"/>
          <p:cNvSpPr txBox="1">
            <a:spLocks noChangeArrowheads="1"/>
          </p:cNvSpPr>
          <p:nvPr/>
        </p:nvSpPr>
        <p:spPr bwMode="auto">
          <a:xfrm>
            <a:off x="7831138" y="4248150"/>
            <a:ext cx="1150937" cy="641350"/>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1800"/>
              <a:t>backend</a:t>
            </a:r>
          </a:p>
          <a:p>
            <a:pPr>
              <a:spcBef>
                <a:spcPct val="0"/>
              </a:spcBef>
              <a:buClrTx/>
              <a:buSzTx/>
              <a:buFontTx/>
              <a:buNone/>
            </a:pPr>
            <a:r>
              <a:rPr lang="en-US" sz="1800"/>
              <a:t>database</a:t>
            </a:r>
          </a:p>
        </p:txBody>
      </p:sp>
      <p:sp>
        <p:nvSpPr>
          <p:cNvPr id="3688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52EFB800-19BD-4252-BCEF-C97FD2FD1E1D}" type="slidenum">
              <a:rPr lang="en-US" sz="1200">
                <a:latin typeface="Arial" pitchFamily="34" charset="0"/>
                <a:cs typeface="Arial" pitchFamily="34" charset="0"/>
              </a:rPr>
              <a:pPr algn="r">
                <a:spcBef>
                  <a:spcPct val="0"/>
                </a:spcBef>
                <a:buClrTx/>
                <a:buSzTx/>
                <a:buFontTx/>
                <a:buNone/>
              </a:pPr>
              <a:t>26</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0235"/>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24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000"/>
                                        <p:tgtEl>
                                          <p:spTgt spid="1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35" grpId="0"/>
      <p:bldP spid="502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4294967295"/>
          </p:nvPr>
        </p:nvSpPr>
        <p:spPr>
          <a:noFill/>
        </p:spPr>
        <p:txBody>
          <a:bodyPr/>
          <a:lstStyle/>
          <a:p>
            <a:endParaRPr lang="he-IL" smtClean="0"/>
          </a:p>
        </p:txBody>
      </p:sp>
      <p:sp>
        <p:nvSpPr>
          <p:cNvPr id="37891"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7892" name="Slide Number Placeholder 6"/>
          <p:cNvSpPr>
            <a:spLocks noGrp="1"/>
          </p:cNvSpPr>
          <p:nvPr>
            <p:ph type="sldNum" sz="quarter" idx="11"/>
          </p:nvPr>
        </p:nvSpPr>
        <p:spPr>
          <a:noFill/>
        </p:spPr>
        <p:txBody>
          <a:bodyPr/>
          <a:lstStyle/>
          <a:p>
            <a:r>
              <a:rPr lang="en-US" smtClean="0"/>
              <a:t>8-</a:t>
            </a:r>
            <a:fld id="{BD30D7AD-2874-4629-A972-47C080483237}" type="slidenum">
              <a:rPr lang="he-IL" smtClean="0"/>
              <a:pPr/>
              <a:t>27</a:t>
            </a:fld>
            <a:endParaRPr lang="en-US" smtClean="0"/>
          </a:p>
        </p:txBody>
      </p:sp>
      <p:sp>
        <p:nvSpPr>
          <p:cNvPr id="37893" name="Rectangle 1026"/>
          <p:cNvSpPr>
            <a:spLocks noGrp="1" noChangeArrowheads="1"/>
          </p:cNvSpPr>
          <p:nvPr>
            <p:ph type="title"/>
          </p:nvPr>
        </p:nvSpPr>
        <p:spPr/>
        <p:txBody>
          <a:bodyPr/>
          <a:lstStyle/>
          <a:p>
            <a:r>
              <a:rPr lang="en-US" smtClean="0"/>
              <a:t>Cookies (continued)</a:t>
            </a:r>
          </a:p>
        </p:txBody>
      </p:sp>
      <p:sp>
        <p:nvSpPr>
          <p:cNvPr id="37894" name="Rectangle 1027"/>
          <p:cNvSpPr>
            <a:spLocks noGrp="1" noChangeArrowheads="1"/>
          </p:cNvSpPr>
          <p:nvPr>
            <p:ph type="body" sz="half" idx="1"/>
          </p:nvPr>
        </p:nvSpPr>
        <p:spPr>
          <a:xfrm>
            <a:off x="533400" y="1477963"/>
            <a:ext cx="3810000" cy="4648200"/>
          </a:xfrm>
        </p:spPr>
        <p:txBody>
          <a:bodyPr/>
          <a:lstStyle/>
          <a:p>
            <a:pPr>
              <a:buFont typeface="ZapfDingbats" pitchFamily="82" charset="2"/>
              <a:buNone/>
            </a:pPr>
            <a:r>
              <a:rPr lang="en-US" sz="2400" u="sng" smtClean="0">
                <a:solidFill>
                  <a:srgbClr val="FF0000"/>
                </a:solidFill>
              </a:rPr>
              <a:t>What cookies can bring:</a:t>
            </a:r>
            <a:endParaRPr lang="en-US" sz="2400" smtClean="0"/>
          </a:p>
          <a:p>
            <a:r>
              <a:rPr lang="en-US" sz="2400" smtClean="0"/>
              <a:t>user session state </a:t>
            </a:r>
            <a:br>
              <a:rPr lang="en-US" sz="2400" smtClean="0"/>
            </a:br>
            <a:r>
              <a:rPr lang="en-US" sz="2400" smtClean="0"/>
              <a:t>(e.g. in Web e-mail)</a:t>
            </a:r>
          </a:p>
          <a:p>
            <a:r>
              <a:rPr lang="en-US" sz="2400" smtClean="0"/>
              <a:t>user identification </a:t>
            </a:r>
          </a:p>
          <a:p>
            <a:pPr lvl="1"/>
            <a:r>
              <a:rPr lang="en-US" sz="2000" smtClean="0"/>
              <a:t>on given workstation</a:t>
            </a:r>
          </a:p>
          <a:p>
            <a:r>
              <a:rPr lang="en-US" sz="2400" smtClean="0"/>
              <a:t>shopping carts</a:t>
            </a:r>
          </a:p>
          <a:p>
            <a:r>
              <a:rPr lang="en-US" sz="2400" smtClean="0"/>
              <a:t>recommendations</a:t>
            </a:r>
          </a:p>
        </p:txBody>
      </p:sp>
      <p:sp>
        <p:nvSpPr>
          <p:cNvPr id="37895" name="Rectangle 1037"/>
          <p:cNvSpPr>
            <a:spLocks noChangeArrowheads="1"/>
          </p:cNvSpPr>
          <p:nvPr/>
        </p:nvSpPr>
        <p:spPr bwMode="auto">
          <a:xfrm>
            <a:off x="4302125" y="1411288"/>
            <a:ext cx="4514850" cy="4924425"/>
          </a:xfrm>
          <a:prstGeom prst="rect">
            <a:avLst/>
          </a:prstGeom>
          <a:noFill/>
          <a:ln w="19050">
            <a:solidFill>
              <a:schemeClr val="accent2"/>
            </a:solidFill>
            <a:miter lim="800000"/>
            <a:headEnd/>
            <a:tailEnd/>
          </a:ln>
        </p:spPr>
        <p:txBody>
          <a:bodyPr/>
          <a:lstStyle/>
          <a:p>
            <a:pPr marL="342900" indent="-342900"/>
            <a:r>
              <a:rPr lang="en-US" u="sng" dirty="0">
                <a:solidFill>
                  <a:srgbClr val="FF0000"/>
                </a:solidFill>
              </a:rPr>
              <a:t>Cookies and privacy:</a:t>
            </a:r>
            <a:endParaRPr lang="en-US" dirty="0"/>
          </a:p>
          <a:p>
            <a:pPr marL="342900" indent="-342900">
              <a:buFont typeface="ZapfDingbats" pitchFamily="82" charset="2"/>
              <a:buChar char="r"/>
            </a:pPr>
            <a:r>
              <a:rPr lang="en-US" dirty="0"/>
              <a:t>cookies permit sites to learn a lot about you</a:t>
            </a:r>
          </a:p>
          <a:p>
            <a:pPr marL="342900" indent="-342900">
              <a:buFont typeface="ZapfDingbats" pitchFamily="82" charset="2"/>
              <a:buChar char="r"/>
            </a:pPr>
            <a:r>
              <a:rPr lang="en-US" dirty="0"/>
              <a:t>you may supply name and e-mail to sites</a:t>
            </a:r>
          </a:p>
          <a:p>
            <a:pPr marL="342900" indent="-342900">
              <a:buFont typeface="ZapfDingbats" pitchFamily="82" charset="2"/>
              <a:buChar char="r"/>
            </a:pPr>
            <a:r>
              <a:rPr lang="en-US" dirty="0"/>
              <a:t>advertising  companies  obtain info across sites from inserted banner adds</a:t>
            </a:r>
          </a:p>
          <a:p>
            <a:pPr marL="800100" lvl="1" indent="-342900">
              <a:buFont typeface="Courier New" pitchFamily="49" charset="0"/>
              <a:buChar char="o"/>
            </a:pPr>
            <a:r>
              <a:rPr lang="en-US" dirty="0"/>
              <a:t>info collected by the </a:t>
            </a:r>
            <a:r>
              <a:rPr lang="en-US" dirty="0" err="1"/>
              <a:t>advertizing</a:t>
            </a:r>
            <a:r>
              <a:rPr lang="en-US" dirty="0"/>
              <a:t> server</a:t>
            </a:r>
          </a:p>
          <a:p>
            <a:pPr marL="342900" indent="-342900">
              <a:buFont typeface="Courier New" pitchFamily="49" charset="0"/>
              <a:buChar char="o"/>
            </a:pPr>
            <a:r>
              <a:rPr lang="en-US" dirty="0"/>
              <a:t>there are regulatory restrictions on releasing it</a:t>
            </a:r>
          </a:p>
        </p:txBody>
      </p:sp>
      <p:sp>
        <p:nvSpPr>
          <p:cNvPr id="37896" name="Text Box 1038"/>
          <p:cNvSpPr txBox="1">
            <a:spLocks noChangeArrowheads="1"/>
          </p:cNvSpPr>
          <p:nvPr/>
        </p:nvSpPr>
        <p:spPr bwMode="auto">
          <a:xfrm>
            <a:off x="7321550" y="1177925"/>
            <a:ext cx="798513" cy="396875"/>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2000">
                <a:solidFill>
                  <a:schemeClr val="accent2"/>
                </a:solidFill>
              </a:rPr>
              <a:t>aside</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Date Placeholder 4"/>
          <p:cNvSpPr>
            <a:spLocks noGrp="1"/>
          </p:cNvSpPr>
          <p:nvPr>
            <p:ph type="dt" sz="quarter" idx="4294967295"/>
          </p:nvPr>
        </p:nvSpPr>
        <p:spPr>
          <a:noFill/>
        </p:spPr>
        <p:txBody>
          <a:bodyPr/>
          <a:lstStyle/>
          <a:p>
            <a:endParaRPr lang="he-IL" smtClean="0"/>
          </a:p>
        </p:txBody>
      </p:sp>
      <p:sp>
        <p:nvSpPr>
          <p:cNvPr id="819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8198" name="Slide Number Placeholder 6"/>
          <p:cNvSpPr>
            <a:spLocks noGrp="1"/>
          </p:cNvSpPr>
          <p:nvPr>
            <p:ph type="sldNum" sz="quarter" idx="11"/>
          </p:nvPr>
        </p:nvSpPr>
        <p:spPr>
          <a:noFill/>
        </p:spPr>
        <p:txBody>
          <a:bodyPr/>
          <a:lstStyle/>
          <a:p>
            <a:r>
              <a:rPr lang="en-US" smtClean="0"/>
              <a:t>8-</a:t>
            </a:r>
            <a:fld id="{7AC93EA5-768E-4AAE-8F98-D3117E30C63B}" type="slidenum">
              <a:rPr lang="he-IL" smtClean="0"/>
              <a:pPr/>
              <a:t>28</a:t>
            </a:fld>
            <a:endParaRPr lang="en-US" smtClean="0"/>
          </a:p>
        </p:txBody>
      </p:sp>
      <p:sp>
        <p:nvSpPr>
          <p:cNvPr id="8199" name="Rectangle 2"/>
          <p:cNvSpPr>
            <a:spLocks noGrp="1" noChangeArrowheads="1"/>
          </p:cNvSpPr>
          <p:nvPr>
            <p:ph type="title"/>
          </p:nvPr>
        </p:nvSpPr>
        <p:spPr/>
        <p:txBody>
          <a:bodyPr/>
          <a:lstStyle/>
          <a:p>
            <a:r>
              <a:rPr lang="en-US" sz="3600" smtClean="0"/>
              <a:t>Web cache (proxy server)</a:t>
            </a:r>
            <a:endParaRPr lang="en-US" smtClean="0"/>
          </a:p>
        </p:txBody>
      </p:sp>
      <p:sp>
        <p:nvSpPr>
          <p:cNvPr id="8200" name="Rectangle 3"/>
          <p:cNvSpPr>
            <a:spLocks noGrp="1" noChangeArrowheads="1"/>
          </p:cNvSpPr>
          <p:nvPr>
            <p:ph type="body" sz="half" idx="1"/>
          </p:nvPr>
        </p:nvSpPr>
        <p:spPr>
          <a:xfrm>
            <a:off x="381000" y="1617663"/>
            <a:ext cx="3690938" cy="4652962"/>
          </a:xfrm>
        </p:spPr>
        <p:txBody>
          <a:bodyPr/>
          <a:lstStyle/>
          <a:p>
            <a:r>
              <a:rPr lang="en-US" sz="2000" dirty="0" smtClean="0"/>
              <a:t>user sets up browser to access Web via  proxy</a:t>
            </a:r>
          </a:p>
          <a:p>
            <a:r>
              <a:rPr lang="en-US" sz="2000" dirty="0" smtClean="0"/>
              <a:t>browser sends all HTTP requests to proxy</a:t>
            </a:r>
          </a:p>
          <a:p>
            <a:pPr lvl="1"/>
            <a:r>
              <a:rPr lang="en-US" sz="1800" dirty="0" smtClean="0"/>
              <a:t>IF object in the </a:t>
            </a:r>
            <a:br>
              <a:rPr lang="en-US" sz="1800" dirty="0" smtClean="0"/>
            </a:br>
            <a:r>
              <a:rPr lang="en-US" sz="1800" dirty="0" smtClean="0"/>
              <a:t>proxy’s cache: </a:t>
            </a:r>
            <a:br>
              <a:rPr lang="en-US" sz="1800" dirty="0" smtClean="0"/>
            </a:br>
            <a:r>
              <a:rPr lang="en-US" sz="1800" dirty="0" smtClean="0"/>
              <a:t>proxy returns object </a:t>
            </a:r>
          </a:p>
          <a:p>
            <a:pPr lvl="1"/>
            <a:r>
              <a:rPr lang="en-US" sz="1800" dirty="0" smtClean="0"/>
              <a:t>ELSE proxy requests object from origin server, then returns object to client</a:t>
            </a:r>
          </a:p>
          <a:p>
            <a:pPr lvl="2">
              <a:buFont typeface="Wingdings" pitchFamily="2" charset="2"/>
              <a:buChar char="v"/>
            </a:pPr>
            <a:r>
              <a:rPr lang="en-US" sz="1800" dirty="0" smtClean="0"/>
              <a:t> and keeps file in its cache</a:t>
            </a:r>
          </a:p>
          <a:p>
            <a:pPr>
              <a:buFont typeface="Wingdings" pitchFamily="2" charset="2"/>
              <a:buChar char="v"/>
            </a:pPr>
            <a:r>
              <a:rPr lang="en-US" sz="2000" u="sng" dirty="0" smtClean="0"/>
              <a:t>Note</a:t>
            </a:r>
            <a:r>
              <a:rPr lang="en-US" sz="2000" dirty="0" smtClean="0"/>
              <a:t>: user’s browser has a </a:t>
            </a:r>
            <a:r>
              <a:rPr lang="en-US" sz="2000" u="sng" dirty="0" smtClean="0"/>
              <a:t>private cache </a:t>
            </a:r>
            <a:r>
              <a:rPr lang="en-US" sz="2000" dirty="0" smtClean="0"/>
              <a:t>on its host.</a:t>
            </a:r>
          </a:p>
        </p:txBody>
      </p:sp>
      <p:sp>
        <p:nvSpPr>
          <p:cNvPr id="8201" name="Rectangle 4"/>
          <p:cNvSpPr>
            <a:spLocks noChangeArrowheads="1"/>
          </p:cNvSpPr>
          <p:nvPr/>
        </p:nvSpPr>
        <p:spPr bwMode="auto">
          <a:xfrm>
            <a:off x="527050" y="1074738"/>
            <a:ext cx="7200900" cy="990600"/>
          </a:xfrm>
          <a:prstGeom prst="rect">
            <a:avLst/>
          </a:prstGeom>
          <a:noFill/>
          <a:ln w="9525">
            <a:noFill/>
            <a:miter lim="800000"/>
            <a:headEnd/>
            <a:tailEnd/>
          </a:ln>
        </p:spPr>
        <p:txBody>
          <a:bodyPr/>
          <a:lstStyle/>
          <a:p>
            <a:pPr marL="342900" indent="-342900"/>
            <a:r>
              <a:rPr lang="en-US">
                <a:solidFill>
                  <a:srgbClr val="FF0000"/>
                </a:solidFill>
              </a:rPr>
              <a:t>Goal:</a:t>
            </a:r>
            <a:r>
              <a:rPr lang="en-US" sz="2000"/>
              <a:t> satisfy client request without involving origin server</a:t>
            </a:r>
            <a:endParaRPr lang="en-US"/>
          </a:p>
        </p:txBody>
      </p:sp>
      <p:graphicFrame>
        <p:nvGraphicFramePr>
          <p:cNvPr id="8194" name="Object 5"/>
          <p:cNvGraphicFramePr>
            <a:graphicFrameLocks noChangeAspect="1"/>
          </p:cNvGraphicFramePr>
          <p:nvPr/>
        </p:nvGraphicFramePr>
        <p:xfrm>
          <a:off x="4203700" y="2303463"/>
          <a:ext cx="515938" cy="414337"/>
        </p:xfrm>
        <a:graphic>
          <a:graphicData uri="http://schemas.openxmlformats.org/presentationml/2006/ole">
            <p:oleObj spid="_x0000_s8200" name="Clip" r:id="rId3" imgW="1307263" imgH="1084139" progId="">
              <p:embed/>
            </p:oleObj>
          </a:graphicData>
        </a:graphic>
      </p:graphicFrame>
      <p:sp>
        <p:nvSpPr>
          <p:cNvPr id="8202" name="Text Box 6"/>
          <p:cNvSpPr txBox="1">
            <a:spLocks noChangeArrowheads="1"/>
          </p:cNvSpPr>
          <p:nvPr/>
        </p:nvSpPr>
        <p:spPr bwMode="auto">
          <a:xfrm>
            <a:off x="4143375" y="2716213"/>
            <a:ext cx="7143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client</a:t>
            </a:r>
            <a:endParaRPr lang="en-US">
              <a:latin typeface="Times New Roman" pitchFamily="18" charset="0"/>
            </a:endParaRPr>
          </a:p>
        </p:txBody>
      </p:sp>
      <p:graphicFrame>
        <p:nvGraphicFramePr>
          <p:cNvPr id="8195" name="Object 7"/>
          <p:cNvGraphicFramePr>
            <a:graphicFrameLocks noChangeAspect="1"/>
          </p:cNvGraphicFramePr>
          <p:nvPr/>
        </p:nvGraphicFramePr>
        <p:xfrm>
          <a:off x="4268788" y="4173538"/>
          <a:ext cx="515937" cy="412750"/>
        </p:xfrm>
        <a:graphic>
          <a:graphicData uri="http://schemas.openxmlformats.org/presentationml/2006/ole">
            <p:oleObj spid="_x0000_s8201" name="Clip" r:id="rId4" imgW="1307263" imgH="1084139" progId="">
              <p:embed/>
            </p:oleObj>
          </a:graphicData>
        </a:graphic>
      </p:graphicFrame>
      <p:sp>
        <p:nvSpPr>
          <p:cNvPr id="8203" name="Text Box 8"/>
          <p:cNvSpPr txBox="1">
            <a:spLocks noChangeArrowheads="1"/>
          </p:cNvSpPr>
          <p:nvPr/>
        </p:nvSpPr>
        <p:spPr bwMode="auto">
          <a:xfrm>
            <a:off x="5494338" y="1712913"/>
            <a:ext cx="1939925" cy="1016000"/>
          </a:xfrm>
          <a:prstGeom prst="rect">
            <a:avLst/>
          </a:prstGeom>
          <a:noFill/>
          <a:ln w="9525">
            <a:noFill/>
            <a:miter lim="800000"/>
            <a:headEnd/>
            <a:tailEnd/>
          </a:ln>
        </p:spPr>
        <p:txBody>
          <a:bodyPr>
            <a:spAutoFit/>
          </a:bodyPr>
          <a:lstStyle/>
          <a:p>
            <a:pPr algn="ctr">
              <a:spcBef>
                <a:spcPct val="0"/>
              </a:spcBef>
              <a:buClrTx/>
              <a:buSzTx/>
              <a:buFontTx/>
              <a:buNone/>
            </a:pPr>
            <a:r>
              <a:rPr lang="en-US" sz="2000"/>
              <a:t>Proxy</a:t>
            </a:r>
          </a:p>
          <a:p>
            <a:pPr algn="ctr">
              <a:spcBef>
                <a:spcPct val="0"/>
              </a:spcBef>
              <a:buClrTx/>
              <a:buSzTx/>
              <a:buFontTx/>
              <a:buNone/>
            </a:pPr>
            <a:r>
              <a:rPr lang="en-US" sz="2000"/>
              <a:t>Server</a:t>
            </a:r>
          </a:p>
          <a:p>
            <a:pPr algn="ctr">
              <a:spcBef>
                <a:spcPct val="0"/>
              </a:spcBef>
              <a:buClrTx/>
              <a:buSzTx/>
              <a:buFontTx/>
              <a:buNone/>
            </a:pPr>
            <a:r>
              <a:rPr lang="en-US" sz="2000"/>
              <a:t>(web cache)</a:t>
            </a:r>
            <a:endParaRPr lang="en-US">
              <a:latin typeface="Times New Roman" pitchFamily="18" charset="0"/>
            </a:endParaRPr>
          </a:p>
        </p:txBody>
      </p:sp>
      <p:grpSp>
        <p:nvGrpSpPr>
          <p:cNvPr id="8204" name="Group 9"/>
          <p:cNvGrpSpPr>
            <a:grpSpLocks/>
          </p:cNvGrpSpPr>
          <p:nvPr/>
        </p:nvGrpSpPr>
        <p:grpSpPr bwMode="auto">
          <a:xfrm>
            <a:off x="6249988" y="2903538"/>
            <a:ext cx="346075" cy="742950"/>
            <a:chOff x="4180" y="783"/>
            <a:chExt cx="150" cy="307"/>
          </a:xfrm>
        </p:grpSpPr>
        <p:sp>
          <p:nvSpPr>
            <p:cNvPr id="8236" name="AutoShape 1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37" name="Rectangle 1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38" name="Rectangle 1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39" name="AutoShape 1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40" name="Line 1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41" name="Line 1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42" name="Rectangle 1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43" name="Rectangle 1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8205" name="Freeform 18"/>
          <p:cNvSpPr>
            <a:spLocks/>
          </p:cNvSpPr>
          <p:nvPr/>
        </p:nvSpPr>
        <p:spPr bwMode="auto">
          <a:xfrm>
            <a:off x="4765675" y="2489200"/>
            <a:ext cx="3251200" cy="730250"/>
          </a:xfrm>
          <a:custGeom>
            <a:avLst/>
            <a:gdLst>
              <a:gd name="T0" fmla="*/ 0 w 2048"/>
              <a:gd name="T1" fmla="*/ 2147483647 h 460"/>
              <a:gd name="T2" fmla="*/ 2147483647 w 2048"/>
              <a:gd name="T3" fmla="*/ 2147483647 h 460"/>
              <a:gd name="T4" fmla="*/ 2147483647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FF0000"/>
            </a:solidFill>
            <a:round/>
            <a:headEnd/>
            <a:tailEnd type="triangle" w="med" len="med"/>
          </a:ln>
        </p:spPr>
        <p:txBody>
          <a:bodyPr wrap="none" anchor="ctr"/>
          <a:lstStyle/>
          <a:p>
            <a:endParaRPr lang="he-IL"/>
          </a:p>
        </p:txBody>
      </p:sp>
      <p:sp>
        <p:nvSpPr>
          <p:cNvPr id="8206" name="Line 19"/>
          <p:cNvSpPr>
            <a:spLocks noChangeShapeType="1"/>
          </p:cNvSpPr>
          <p:nvPr/>
        </p:nvSpPr>
        <p:spPr bwMode="auto">
          <a:xfrm flipV="1">
            <a:off x="4759325" y="3443288"/>
            <a:ext cx="1401763" cy="760412"/>
          </a:xfrm>
          <a:prstGeom prst="line">
            <a:avLst/>
          </a:prstGeom>
          <a:noFill/>
          <a:ln w="28575">
            <a:solidFill>
              <a:srgbClr val="FF0000"/>
            </a:solidFill>
            <a:round/>
            <a:headEnd/>
            <a:tailEnd type="triangle" w="med" len="med"/>
          </a:ln>
        </p:spPr>
        <p:txBody>
          <a:bodyPr wrap="none" anchor="ctr"/>
          <a:lstStyle/>
          <a:p>
            <a:endParaRPr lang="he-IL"/>
          </a:p>
        </p:txBody>
      </p:sp>
      <p:sp>
        <p:nvSpPr>
          <p:cNvPr id="8207" name="Line 20"/>
          <p:cNvSpPr>
            <a:spLocks noChangeShapeType="1"/>
          </p:cNvSpPr>
          <p:nvPr/>
        </p:nvSpPr>
        <p:spPr bwMode="auto">
          <a:xfrm flipH="1">
            <a:off x="4810125" y="3530600"/>
            <a:ext cx="1403350" cy="785813"/>
          </a:xfrm>
          <a:prstGeom prst="line">
            <a:avLst/>
          </a:prstGeom>
          <a:noFill/>
          <a:ln w="28575">
            <a:solidFill>
              <a:srgbClr val="FF0000"/>
            </a:solidFill>
            <a:round/>
            <a:headEnd/>
            <a:tailEnd type="triangle" w="med" len="med"/>
          </a:ln>
        </p:spPr>
        <p:txBody>
          <a:bodyPr wrap="none" anchor="ctr"/>
          <a:lstStyle/>
          <a:p>
            <a:endParaRPr lang="he-IL"/>
          </a:p>
        </p:txBody>
      </p:sp>
      <p:sp>
        <p:nvSpPr>
          <p:cNvPr id="8208" name="Text Box 21"/>
          <p:cNvSpPr txBox="1">
            <a:spLocks noChangeArrowheads="1"/>
          </p:cNvSpPr>
          <p:nvPr/>
        </p:nvSpPr>
        <p:spPr bwMode="auto">
          <a:xfrm>
            <a:off x="4298950" y="4632325"/>
            <a:ext cx="7143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client</a:t>
            </a:r>
            <a:endParaRPr lang="en-US">
              <a:latin typeface="Times New Roman" pitchFamily="18" charset="0"/>
            </a:endParaRPr>
          </a:p>
        </p:txBody>
      </p:sp>
      <p:sp>
        <p:nvSpPr>
          <p:cNvPr id="8209" name="Text Box 22"/>
          <p:cNvSpPr txBox="1">
            <a:spLocks noChangeArrowheads="1"/>
          </p:cNvSpPr>
          <p:nvPr/>
        </p:nvSpPr>
        <p:spPr bwMode="auto">
          <a:xfrm rot="1422049">
            <a:off x="4864100" y="2532063"/>
            <a:ext cx="1509713"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8210" name="Text Box 23"/>
          <p:cNvSpPr txBox="1">
            <a:spLocks noChangeArrowheads="1"/>
          </p:cNvSpPr>
          <p:nvPr/>
        </p:nvSpPr>
        <p:spPr bwMode="auto">
          <a:xfrm rot="-1692639">
            <a:off x="4567238" y="3548063"/>
            <a:ext cx="1509712"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8211" name="Text Box 24"/>
          <p:cNvSpPr txBox="1">
            <a:spLocks noChangeArrowheads="1"/>
          </p:cNvSpPr>
          <p:nvPr/>
        </p:nvSpPr>
        <p:spPr bwMode="auto">
          <a:xfrm rot="1411598">
            <a:off x="4605338" y="2909888"/>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sp>
        <p:nvSpPr>
          <p:cNvPr id="8212" name="Text Box 25"/>
          <p:cNvSpPr txBox="1">
            <a:spLocks noChangeArrowheads="1"/>
          </p:cNvSpPr>
          <p:nvPr/>
        </p:nvSpPr>
        <p:spPr bwMode="auto">
          <a:xfrm rot="-1737783">
            <a:off x="4773613" y="3867150"/>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grpSp>
        <p:nvGrpSpPr>
          <p:cNvPr id="8213" name="Group 26"/>
          <p:cNvGrpSpPr>
            <a:grpSpLocks/>
          </p:cNvGrpSpPr>
          <p:nvPr/>
        </p:nvGrpSpPr>
        <p:grpSpPr bwMode="auto">
          <a:xfrm>
            <a:off x="8174038" y="2112963"/>
            <a:ext cx="346075" cy="742950"/>
            <a:chOff x="4180" y="783"/>
            <a:chExt cx="150" cy="307"/>
          </a:xfrm>
        </p:grpSpPr>
        <p:sp>
          <p:nvSpPr>
            <p:cNvPr id="8228"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29" name="Rectangle 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30"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31"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32" name="Line 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33" name="Line 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34"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35" name="Rectangle 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8214" name="Group 35"/>
          <p:cNvGrpSpPr>
            <a:grpSpLocks/>
          </p:cNvGrpSpPr>
          <p:nvPr/>
        </p:nvGrpSpPr>
        <p:grpSpPr bwMode="auto">
          <a:xfrm>
            <a:off x="8174038" y="4017963"/>
            <a:ext cx="346075" cy="742950"/>
            <a:chOff x="4180" y="783"/>
            <a:chExt cx="150" cy="307"/>
          </a:xfrm>
        </p:grpSpPr>
        <p:sp>
          <p:nvSpPr>
            <p:cNvPr id="8220" name="AutoShape 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21" name="Rectangle 3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22" name="Rectangle 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23" name="AutoShape 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24" name="Line 4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25" name="Line 4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26" name="Rectangle 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27" name="Rectangle 4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8215" name="Freeform 44"/>
          <p:cNvSpPr>
            <a:spLocks/>
          </p:cNvSpPr>
          <p:nvPr/>
        </p:nvSpPr>
        <p:spPr bwMode="auto">
          <a:xfrm>
            <a:off x="4738688" y="2563813"/>
            <a:ext cx="3363912" cy="755650"/>
          </a:xfrm>
          <a:custGeom>
            <a:avLst/>
            <a:gdLst>
              <a:gd name="T0" fmla="*/ 2147483647 w 2119"/>
              <a:gd name="T1" fmla="*/ 0 h 476"/>
              <a:gd name="T2" fmla="*/ 2147483647 w 2119"/>
              <a:gd name="T3" fmla="*/ 2147483647 h 476"/>
              <a:gd name="T4" fmla="*/ 0 w 2119"/>
              <a:gd name="T5" fmla="*/ 2147483647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FF0000"/>
            </a:solidFill>
            <a:round/>
            <a:headEnd/>
            <a:tailEnd type="triangle" w="med" len="med"/>
          </a:ln>
        </p:spPr>
        <p:txBody>
          <a:bodyPr wrap="none" anchor="ctr"/>
          <a:lstStyle/>
          <a:p>
            <a:endParaRPr lang="he-IL"/>
          </a:p>
        </p:txBody>
      </p:sp>
      <p:sp>
        <p:nvSpPr>
          <p:cNvPr id="8216" name="Text Box 45"/>
          <p:cNvSpPr txBox="1">
            <a:spLocks noChangeArrowheads="1"/>
          </p:cNvSpPr>
          <p:nvPr/>
        </p:nvSpPr>
        <p:spPr bwMode="auto">
          <a:xfrm rot="-1419968">
            <a:off x="6500813" y="2547938"/>
            <a:ext cx="1509712"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8217" name="Text Box 46"/>
          <p:cNvSpPr txBox="1">
            <a:spLocks noChangeArrowheads="1"/>
          </p:cNvSpPr>
          <p:nvPr/>
        </p:nvSpPr>
        <p:spPr bwMode="auto">
          <a:xfrm rot="-1415789">
            <a:off x="6557963" y="2890838"/>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sp>
        <p:nvSpPr>
          <p:cNvPr id="8218" name="Text Box 47"/>
          <p:cNvSpPr txBox="1">
            <a:spLocks noChangeArrowheads="1"/>
          </p:cNvSpPr>
          <p:nvPr/>
        </p:nvSpPr>
        <p:spPr bwMode="auto">
          <a:xfrm>
            <a:off x="7885113" y="4813300"/>
            <a:ext cx="8001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origin </a:t>
            </a:r>
          </a:p>
          <a:p>
            <a:pPr algn="ctr">
              <a:spcBef>
                <a:spcPct val="0"/>
              </a:spcBef>
              <a:buClrTx/>
              <a:buSzTx/>
              <a:buFontTx/>
              <a:buNone/>
            </a:pPr>
            <a:r>
              <a:rPr lang="en-US" sz="1600"/>
              <a:t>server</a:t>
            </a:r>
            <a:endParaRPr lang="en-US">
              <a:latin typeface="Times New Roman" pitchFamily="18" charset="0"/>
            </a:endParaRPr>
          </a:p>
        </p:txBody>
      </p:sp>
      <p:sp>
        <p:nvSpPr>
          <p:cNvPr id="8219" name="Text Box 48"/>
          <p:cNvSpPr txBox="1">
            <a:spLocks noChangeArrowheads="1"/>
          </p:cNvSpPr>
          <p:nvPr/>
        </p:nvSpPr>
        <p:spPr bwMode="auto">
          <a:xfrm>
            <a:off x="7913688" y="1479550"/>
            <a:ext cx="8001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origin </a:t>
            </a:r>
          </a:p>
          <a:p>
            <a:pPr algn="ctr">
              <a:spcBef>
                <a:spcPct val="0"/>
              </a:spcBef>
              <a:buClrTx/>
              <a:buSzTx/>
              <a:buFontTx/>
              <a:buNone/>
            </a:pPr>
            <a:r>
              <a:rPr lang="en-US" sz="1600"/>
              <a:t>server</a:t>
            </a:r>
            <a:endParaRPr lang="en-US">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4294967295"/>
          </p:nvPr>
        </p:nvSpPr>
        <p:spPr>
          <a:noFill/>
        </p:spPr>
        <p:txBody>
          <a:bodyPr/>
          <a:lstStyle/>
          <a:p>
            <a:endParaRPr lang="he-IL" smtClean="0"/>
          </a:p>
        </p:txBody>
      </p:sp>
      <p:sp>
        <p:nvSpPr>
          <p:cNvPr id="3891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8916" name="Slide Number Placeholder 6"/>
          <p:cNvSpPr>
            <a:spLocks noGrp="1"/>
          </p:cNvSpPr>
          <p:nvPr>
            <p:ph type="sldNum" sz="quarter" idx="11"/>
          </p:nvPr>
        </p:nvSpPr>
        <p:spPr>
          <a:noFill/>
        </p:spPr>
        <p:txBody>
          <a:bodyPr/>
          <a:lstStyle/>
          <a:p>
            <a:r>
              <a:rPr lang="en-US" smtClean="0"/>
              <a:t>8-</a:t>
            </a:r>
            <a:fld id="{8D98B773-F11E-4792-89DC-100268F3753E}" type="slidenum">
              <a:rPr lang="he-IL" smtClean="0"/>
              <a:pPr/>
              <a:t>29</a:t>
            </a:fld>
            <a:endParaRPr lang="en-US" smtClean="0"/>
          </a:p>
        </p:txBody>
      </p:sp>
      <p:sp>
        <p:nvSpPr>
          <p:cNvPr id="38917" name="Rectangle 2"/>
          <p:cNvSpPr>
            <a:spLocks noGrp="1" noChangeArrowheads="1"/>
          </p:cNvSpPr>
          <p:nvPr>
            <p:ph type="title"/>
          </p:nvPr>
        </p:nvSpPr>
        <p:spPr/>
        <p:txBody>
          <a:bodyPr/>
          <a:lstStyle/>
          <a:p>
            <a:r>
              <a:rPr lang="en-US" smtClean="0"/>
              <a:t>More about Web caching</a:t>
            </a:r>
          </a:p>
        </p:txBody>
      </p:sp>
      <p:sp>
        <p:nvSpPr>
          <p:cNvPr id="38918" name="Rectangle 3"/>
          <p:cNvSpPr>
            <a:spLocks noGrp="1" noChangeArrowheads="1"/>
          </p:cNvSpPr>
          <p:nvPr>
            <p:ph type="body" sz="half" idx="1"/>
          </p:nvPr>
        </p:nvSpPr>
        <p:spPr>
          <a:xfrm>
            <a:off x="533400" y="1131888"/>
            <a:ext cx="3810000" cy="5116512"/>
          </a:xfrm>
        </p:spPr>
        <p:txBody>
          <a:bodyPr/>
          <a:lstStyle/>
          <a:p>
            <a:r>
              <a:rPr lang="en-US" sz="2400" smtClean="0"/>
              <a:t>proxy acts as HTTP client and server</a:t>
            </a:r>
          </a:p>
          <a:p>
            <a:r>
              <a:rPr lang="en-US" sz="2400" smtClean="0"/>
              <a:t>Typically proxy is installed by ISP or a user organization.</a:t>
            </a:r>
          </a:p>
          <a:p>
            <a:pPr>
              <a:buClr>
                <a:srgbClr val="3333CC"/>
              </a:buClr>
              <a:buFont typeface="ZapfDingbats" pitchFamily="82" charset="2"/>
              <a:buNone/>
            </a:pPr>
            <a:r>
              <a:rPr lang="en-US" sz="2400" u="sng" smtClean="0">
                <a:solidFill>
                  <a:srgbClr val="FF0000"/>
                </a:solidFill>
              </a:rPr>
              <a:t>Caching advantages</a:t>
            </a:r>
            <a:endParaRPr lang="en-US" sz="2400" smtClean="0">
              <a:solidFill>
                <a:srgbClr val="000000"/>
              </a:solidFill>
            </a:endParaRPr>
          </a:p>
          <a:p>
            <a:pPr>
              <a:buClr>
                <a:srgbClr val="3333CC"/>
              </a:buClr>
            </a:pPr>
            <a:r>
              <a:rPr lang="en-US" sz="2000" smtClean="0">
                <a:solidFill>
                  <a:srgbClr val="000000"/>
                </a:solidFill>
              </a:rPr>
              <a:t>Reduce response time for client request.</a:t>
            </a:r>
          </a:p>
          <a:p>
            <a:pPr>
              <a:buClr>
                <a:srgbClr val="3333CC"/>
              </a:buClr>
            </a:pPr>
            <a:r>
              <a:rPr lang="en-US" sz="2000" smtClean="0">
                <a:solidFill>
                  <a:srgbClr val="000000"/>
                </a:solidFill>
              </a:rPr>
              <a:t>Reduce traffic on an institution’s access link.</a:t>
            </a:r>
          </a:p>
          <a:p>
            <a:pPr>
              <a:buClr>
                <a:srgbClr val="3333CC"/>
              </a:buClr>
            </a:pPr>
            <a:r>
              <a:rPr lang="en-US" sz="2000" smtClean="0">
                <a:solidFill>
                  <a:srgbClr val="000000"/>
                </a:solidFill>
              </a:rPr>
              <a:t>Internet dense with proxies enables “poor” content providers to effectively deliver content</a:t>
            </a:r>
          </a:p>
          <a:p>
            <a:endParaRPr lang="en-US" sz="2400" smtClean="0"/>
          </a:p>
        </p:txBody>
      </p:sp>
      <p:sp>
        <p:nvSpPr>
          <p:cNvPr id="38919" name="Rectangle 4"/>
          <p:cNvSpPr>
            <a:spLocks noGrp="1" noChangeArrowheads="1"/>
          </p:cNvSpPr>
          <p:nvPr>
            <p:ph type="body" sz="half" idx="2"/>
          </p:nvPr>
        </p:nvSpPr>
        <p:spPr>
          <a:xfrm>
            <a:off x="4452938" y="1230313"/>
            <a:ext cx="3810000" cy="4648200"/>
          </a:xfrm>
        </p:spPr>
        <p:txBody>
          <a:bodyPr/>
          <a:lstStyle/>
          <a:p>
            <a:pPr>
              <a:buFont typeface="ZapfDingbats" pitchFamily="82" charset="2"/>
              <a:buNone/>
            </a:pPr>
            <a:r>
              <a:rPr lang="en-US" sz="2000" u="sng" smtClean="0">
                <a:solidFill>
                  <a:schemeClr val="accent2"/>
                </a:solidFill>
              </a:rPr>
              <a:t>Qn</a:t>
            </a:r>
            <a:r>
              <a:rPr lang="en-US" sz="2000" smtClean="0">
                <a:solidFill>
                  <a:schemeClr val="accent2"/>
                </a:solidFill>
              </a:rPr>
              <a:t> :what is the main problem with caching as described?</a:t>
            </a:r>
          </a:p>
          <a:p>
            <a:pPr>
              <a:buClr>
                <a:srgbClr val="3333CC"/>
              </a:buClr>
              <a:buFont typeface="ZapfDingbats" pitchFamily="82" charset="2"/>
              <a:buNone/>
            </a:pPr>
            <a:r>
              <a:rPr lang="en-US" sz="2400" u="sng" smtClean="0">
                <a:solidFill>
                  <a:srgbClr val="FF0000"/>
                </a:solidFill>
              </a:rPr>
              <a:t>Caching rules</a:t>
            </a:r>
            <a:endParaRPr lang="en-US" sz="2400" smtClean="0">
              <a:solidFill>
                <a:srgbClr val="000000"/>
              </a:solidFill>
            </a:endParaRPr>
          </a:p>
          <a:p>
            <a:pPr>
              <a:buClr>
                <a:srgbClr val="3333CC"/>
              </a:buClr>
            </a:pPr>
            <a:r>
              <a:rPr lang="en-US" sz="2000" smtClean="0">
                <a:solidFill>
                  <a:srgbClr val="000000"/>
                </a:solidFill>
              </a:rPr>
              <a:t>Origin server may :</a:t>
            </a:r>
          </a:p>
          <a:p>
            <a:pPr lvl="1">
              <a:buClr>
                <a:srgbClr val="3333CC"/>
              </a:buClr>
            </a:pPr>
            <a:r>
              <a:rPr lang="en-US" sz="1800" smtClean="0">
                <a:solidFill>
                  <a:srgbClr val="000000"/>
                </a:solidFill>
              </a:rPr>
              <a:t>forbid caching</a:t>
            </a:r>
          </a:p>
          <a:p>
            <a:pPr lvl="1">
              <a:buClr>
                <a:srgbClr val="3333CC"/>
              </a:buClr>
            </a:pPr>
            <a:r>
              <a:rPr lang="en-US" sz="1800" smtClean="0">
                <a:solidFill>
                  <a:srgbClr val="000000"/>
                </a:solidFill>
              </a:rPr>
              <a:t>allow caching by  private cache only (privacy)</a:t>
            </a:r>
          </a:p>
          <a:p>
            <a:pPr>
              <a:buClr>
                <a:srgbClr val="3333CC"/>
              </a:buClr>
            </a:pPr>
            <a:r>
              <a:rPr lang="en-US" sz="2000" smtClean="0">
                <a:solidFill>
                  <a:srgbClr val="000000"/>
                </a:solidFill>
              </a:rPr>
              <a:t>Origin server sends:</a:t>
            </a:r>
          </a:p>
          <a:p>
            <a:pPr lvl="1">
              <a:buClr>
                <a:srgbClr val="3333CC"/>
              </a:buClr>
            </a:pPr>
            <a:r>
              <a:rPr lang="en-US" sz="1800" smtClean="0">
                <a:solidFill>
                  <a:srgbClr val="000000"/>
                </a:solidFill>
              </a:rPr>
              <a:t>Last Modified date/time</a:t>
            </a:r>
          </a:p>
          <a:p>
            <a:pPr lvl="1">
              <a:buClr>
                <a:srgbClr val="3333CC"/>
              </a:buClr>
            </a:pPr>
            <a:r>
              <a:rPr lang="en-US" sz="1800" smtClean="0">
                <a:solidFill>
                  <a:srgbClr val="000000"/>
                </a:solidFill>
              </a:rPr>
              <a:t>Expiration time or</a:t>
            </a:r>
          </a:p>
          <a:p>
            <a:pPr lvl="1">
              <a:buClr>
                <a:srgbClr val="3333CC"/>
              </a:buClr>
            </a:pPr>
            <a:r>
              <a:rPr lang="en-US" sz="1800" smtClean="0">
                <a:solidFill>
                  <a:srgbClr val="000000"/>
                </a:solidFill>
              </a:rPr>
              <a:t>Max. Age</a:t>
            </a:r>
          </a:p>
          <a:p>
            <a:pPr>
              <a:buClr>
                <a:srgbClr val="3333CC"/>
              </a:buClr>
            </a:pPr>
            <a:r>
              <a:rPr lang="en-US" sz="2000" smtClean="0">
                <a:solidFill>
                  <a:srgbClr val="000000"/>
                </a:solidFill>
              </a:rPr>
              <a:t>Proxy should respect age and other restrictions </a:t>
            </a:r>
            <a:r>
              <a:rPr lang="en-US" sz="2200" smtClean="0">
                <a:solidFill>
                  <a:srgbClr val="000000"/>
                </a:solidFill>
              </a:rPr>
              <a:t> </a:t>
            </a:r>
            <a:br>
              <a:rPr lang="en-US" sz="2200" smtClean="0">
                <a:solidFill>
                  <a:srgbClr val="000000"/>
                </a:solidFill>
              </a:rPr>
            </a:br>
            <a:endParaRPr lang="en-US" sz="2200" smtClean="0">
              <a:solidFill>
                <a:srgbClr val="000000"/>
              </a:solidFill>
            </a:endParaRPr>
          </a:p>
          <a:p>
            <a:pPr>
              <a:buFont typeface="ZapfDingbats" pitchFamily="82" charset="2"/>
              <a:buNone/>
            </a:pPr>
            <a:endParaRPr lang="en-US" sz="2000" u="sng" smtClean="0">
              <a:solidFill>
                <a:schemeClr val="accent2"/>
              </a:solidFill>
            </a:endParaRPr>
          </a:p>
          <a:p>
            <a:pPr>
              <a:buFont typeface="ZapfDingbats" pitchFamily="82" charset="2"/>
              <a:buNone/>
            </a:pPr>
            <a:endParaRPr lang="en-US"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Date Placeholder 4"/>
          <p:cNvSpPr>
            <a:spLocks noGrp="1"/>
          </p:cNvSpPr>
          <p:nvPr>
            <p:ph type="dt" sz="quarter" idx="4294967295"/>
          </p:nvPr>
        </p:nvSpPr>
        <p:spPr>
          <a:noFill/>
        </p:spPr>
        <p:txBody>
          <a:bodyPr/>
          <a:lstStyle/>
          <a:p>
            <a:endParaRPr lang="he-IL" smtClean="0"/>
          </a:p>
        </p:txBody>
      </p:sp>
      <p:sp>
        <p:nvSpPr>
          <p:cNvPr id="1042"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043" name="Slide Number Placeholder 6"/>
          <p:cNvSpPr>
            <a:spLocks noGrp="1"/>
          </p:cNvSpPr>
          <p:nvPr>
            <p:ph type="sldNum" sz="quarter" idx="11"/>
          </p:nvPr>
        </p:nvSpPr>
        <p:spPr>
          <a:noFill/>
        </p:spPr>
        <p:txBody>
          <a:bodyPr/>
          <a:lstStyle/>
          <a:p>
            <a:r>
              <a:rPr lang="en-US" smtClean="0"/>
              <a:t>8-</a:t>
            </a:r>
            <a:fld id="{EEE5D45D-6382-400C-B332-906FD42DB657}" type="slidenum">
              <a:rPr lang="he-IL" smtClean="0"/>
              <a:pPr/>
              <a:t>3</a:t>
            </a:fld>
            <a:endParaRPr lang="en-US" smtClean="0"/>
          </a:p>
        </p:txBody>
      </p:sp>
      <p:sp>
        <p:nvSpPr>
          <p:cNvPr id="1044" name="Rectangle 2"/>
          <p:cNvSpPr>
            <a:spLocks noGrp="1" noChangeArrowheads="1"/>
          </p:cNvSpPr>
          <p:nvPr>
            <p:ph type="title"/>
          </p:nvPr>
        </p:nvSpPr>
        <p:spPr>
          <a:xfrm>
            <a:off x="304800" y="228600"/>
            <a:ext cx="8382000" cy="1143000"/>
          </a:xfrm>
        </p:spPr>
        <p:txBody>
          <a:bodyPr/>
          <a:lstStyle/>
          <a:p>
            <a:r>
              <a:rPr lang="en-US" sz="3600" smtClean="0"/>
              <a:t>Creating network applications</a:t>
            </a:r>
          </a:p>
        </p:txBody>
      </p:sp>
      <p:sp>
        <p:nvSpPr>
          <p:cNvPr id="1045" name="Rectangle 3"/>
          <p:cNvSpPr>
            <a:spLocks noGrp="1" noChangeArrowheads="1"/>
          </p:cNvSpPr>
          <p:nvPr>
            <p:ph type="body" sz="half" idx="1"/>
          </p:nvPr>
        </p:nvSpPr>
        <p:spPr>
          <a:xfrm>
            <a:off x="438150" y="1400175"/>
            <a:ext cx="4403725" cy="5114925"/>
          </a:xfrm>
        </p:spPr>
        <p:txBody>
          <a:bodyPr/>
          <a:lstStyle/>
          <a:p>
            <a:pPr>
              <a:buFont typeface="ZapfDingbats" pitchFamily="82" charset="2"/>
              <a:buNone/>
            </a:pPr>
            <a:r>
              <a:rPr lang="en-US" sz="2400" smtClean="0">
                <a:solidFill>
                  <a:srgbClr val="FF0000"/>
                </a:solidFill>
              </a:rPr>
              <a:t>Write programs that</a:t>
            </a:r>
          </a:p>
          <a:p>
            <a:pPr lvl="1"/>
            <a:r>
              <a:rPr lang="en-US" sz="2000" smtClean="0"/>
              <a:t>run on different end systems and</a:t>
            </a:r>
          </a:p>
          <a:p>
            <a:pPr lvl="1"/>
            <a:r>
              <a:rPr lang="en-US" sz="2000" smtClean="0"/>
              <a:t>communicate over a network.</a:t>
            </a:r>
          </a:p>
          <a:p>
            <a:pPr lvl="1"/>
            <a:r>
              <a:rPr lang="en-US" sz="2000" smtClean="0"/>
              <a:t>e.g., Web: Web server software communicates with browser software</a:t>
            </a:r>
          </a:p>
          <a:p>
            <a:pPr>
              <a:buFont typeface="ZapfDingbats" pitchFamily="82" charset="2"/>
              <a:buNone/>
            </a:pPr>
            <a:r>
              <a:rPr lang="en-US" sz="2400" smtClean="0">
                <a:solidFill>
                  <a:srgbClr val="FF0000"/>
                </a:solidFill>
              </a:rPr>
              <a:t>No app. software written for devices in network core</a:t>
            </a:r>
          </a:p>
          <a:p>
            <a:pPr lvl="1"/>
            <a:r>
              <a:rPr lang="en-US" sz="2000" smtClean="0"/>
              <a:t>Network core devices do not function at application layer</a:t>
            </a:r>
          </a:p>
          <a:p>
            <a:pPr lvl="1"/>
            <a:r>
              <a:rPr lang="en-US" sz="2000" smtClean="0"/>
              <a:t>This design allows for rapid app development</a:t>
            </a:r>
            <a:endParaRPr lang="en-US" sz="2000" smtClean="0">
              <a:solidFill>
                <a:srgbClr val="FF0000"/>
              </a:solidFill>
            </a:endParaRPr>
          </a:p>
        </p:txBody>
      </p:sp>
      <p:grpSp>
        <p:nvGrpSpPr>
          <p:cNvPr id="1046" name="Group 4"/>
          <p:cNvGrpSpPr>
            <a:grpSpLocks/>
          </p:cNvGrpSpPr>
          <p:nvPr/>
        </p:nvGrpSpPr>
        <p:grpSpPr bwMode="auto">
          <a:xfrm>
            <a:off x="4908550" y="1876425"/>
            <a:ext cx="3678238" cy="3670300"/>
            <a:chOff x="3092" y="1182"/>
            <a:chExt cx="2317" cy="2312"/>
          </a:xfrm>
        </p:grpSpPr>
        <p:sp>
          <p:nvSpPr>
            <p:cNvPr id="1074" name="Freeform 5"/>
            <p:cNvSpPr>
              <a:spLocks/>
            </p:cNvSpPr>
            <p:nvPr/>
          </p:nvSpPr>
          <p:spPr bwMode="auto">
            <a:xfrm>
              <a:off x="4276" y="1272"/>
              <a:ext cx="1133" cy="1055"/>
            </a:xfrm>
            <a:custGeom>
              <a:avLst/>
              <a:gdLst>
                <a:gd name="T0" fmla="*/ 57 w 1292"/>
                <a:gd name="T1" fmla="*/ 3 h 1255"/>
                <a:gd name="T2" fmla="*/ 9 w 1292"/>
                <a:gd name="T3" fmla="*/ 24 h 1255"/>
                <a:gd name="T4" fmla="*/ 7 w 1292"/>
                <a:gd name="T5" fmla="*/ 77 h 1255"/>
                <a:gd name="T6" fmla="*/ 12 w 1292"/>
                <a:gd name="T7" fmla="*/ 123 h 1255"/>
                <a:gd name="T8" fmla="*/ 58 w 1292"/>
                <a:gd name="T9" fmla="*/ 129 h 1255"/>
                <a:gd name="T10" fmla="*/ 153 w 1292"/>
                <a:gd name="T11" fmla="*/ 167 h 1255"/>
                <a:gd name="T12" fmla="*/ 234 w 1292"/>
                <a:gd name="T13" fmla="*/ 184 h 1255"/>
                <a:gd name="T14" fmla="*/ 282 w 1292"/>
                <a:gd name="T15" fmla="*/ 151 h 1255"/>
                <a:gd name="T16" fmla="*/ 300 w 1292"/>
                <a:gd name="T17" fmla="*/ 66 h 1255"/>
                <a:gd name="T18" fmla="*/ 284 w 1292"/>
                <a:gd name="T19" fmla="*/ 31 h 1255"/>
                <a:gd name="T20" fmla="*/ 176 w 1292"/>
                <a:gd name="T21" fmla="*/ 17 h 1255"/>
                <a:gd name="T22" fmla="*/ 57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1075" name="Freeform 6"/>
            <p:cNvSpPr>
              <a:spLocks/>
            </p:cNvSpPr>
            <p:nvPr/>
          </p:nvSpPr>
          <p:spPr bwMode="auto">
            <a:xfrm>
              <a:off x="3092" y="1182"/>
              <a:ext cx="1176" cy="1001"/>
            </a:xfrm>
            <a:custGeom>
              <a:avLst/>
              <a:gdLst>
                <a:gd name="T0" fmla="*/ 130 w 1340"/>
                <a:gd name="T1" fmla="*/ 6 h 1191"/>
                <a:gd name="T2" fmla="*/ 19 w 1340"/>
                <a:gd name="T3" fmla="*/ 8 h 1191"/>
                <a:gd name="T4" fmla="*/ 14 w 1340"/>
                <a:gd name="T5" fmla="*/ 60 h 1191"/>
                <a:gd name="T6" fmla="*/ 7 w 1340"/>
                <a:gd name="T7" fmla="*/ 106 h 1191"/>
                <a:gd name="T8" fmla="*/ 26 w 1340"/>
                <a:gd name="T9" fmla="*/ 129 h 1191"/>
                <a:gd name="T10" fmla="*/ 129 w 1340"/>
                <a:gd name="T11" fmla="*/ 129 h 1191"/>
                <a:gd name="T12" fmla="*/ 152 w 1340"/>
                <a:gd name="T13" fmla="*/ 167 h 1191"/>
                <a:gd name="T14" fmla="*/ 293 w 1340"/>
                <a:gd name="T15" fmla="*/ 161 h 1191"/>
                <a:gd name="T16" fmla="*/ 304 w 1340"/>
                <a:gd name="T17" fmla="*/ 85 h 1191"/>
                <a:gd name="T18" fmla="*/ 286 w 1340"/>
                <a:gd name="T19" fmla="*/ 51 h 1191"/>
                <a:gd name="T20" fmla="*/ 181 w 1340"/>
                <a:gd name="T21" fmla="*/ 43 h 1191"/>
                <a:gd name="T22" fmla="*/ 130 w 1340"/>
                <a:gd name="T23" fmla="*/ 6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1076" name="Freeform 7"/>
            <p:cNvSpPr>
              <a:spLocks/>
            </p:cNvSpPr>
            <p:nvPr/>
          </p:nvSpPr>
          <p:spPr bwMode="auto">
            <a:xfrm>
              <a:off x="3324" y="2096"/>
              <a:ext cx="1874" cy="1398"/>
            </a:xfrm>
            <a:custGeom>
              <a:avLst/>
              <a:gdLst>
                <a:gd name="T0" fmla="*/ 7 w 2135"/>
                <a:gd name="T1" fmla="*/ 96 h 1662"/>
                <a:gd name="T2" fmla="*/ 25 w 2135"/>
                <a:gd name="T3" fmla="*/ 11 h 1662"/>
                <a:gd name="T4" fmla="*/ 156 w 2135"/>
                <a:gd name="T5" fmla="*/ 29 h 1662"/>
                <a:gd name="T6" fmla="*/ 288 w 2135"/>
                <a:gd name="T7" fmla="*/ 14 h 1662"/>
                <a:gd name="T8" fmla="*/ 477 w 2135"/>
                <a:gd name="T9" fmla="*/ 61 h 1662"/>
                <a:gd name="T10" fmla="*/ 479 w 2135"/>
                <a:gd name="T11" fmla="*/ 171 h 1662"/>
                <a:gd name="T12" fmla="*/ 376 w 2135"/>
                <a:gd name="T13" fmla="*/ 238 h 1662"/>
                <a:gd name="T14" fmla="*/ 194 w 2135"/>
                <a:gd name="T15" fmla="*/ 226 h 1662"/>
                <a:gd name="T16" fmla="*/ 119 w 2135"/>
                <a:gd name="T17" fmla="*/ 189 h 1662"/>
                <a:gd name="T18" fmla="*/ 44 w 2135"/>
                <a:gd name="T19" fmla="*/ 159 h 1662"/>
                <a:gd name="T20" fmla="*/ 7 w 2135"/>
                <a:gd name="T21" fmla="*/ 9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1077" name="Group 8"/>
            <p:cNvGrpSpPr>
              <a:grpSpLocks/>
            </p:cNvGrpSpPr>
            <p:nvPr/>
          </p:nvGrpSpPr>
          <p:grpSpPr bwMode="auto">
            <a:xfrm>
              <a:off x="3166" y="1267"/>
              <a:ext cx="462" cy="201"/>
              <a:chOff x="3552" y="246"/>
              <a:chExt cx="527" cy="248"/>
            </a:xfrm>
          </p:grpSpPr>
          <p:graphicFrame>
            <p:nvGraphicFramePr>
              <p:cNvPr id="1039" name="Object 9"/>
              <p:cNvGraphicFramePr>
                <a:graphicFrameLocks noChangeAspect="1"/>
              </p:cNvGraphicFramePr>
              <p:nvPr/>
            </p:nvGraphicFramePr>
            <p:xfrm>
              <a:off x="3552" y="246"/>
              <a:ext cx="299" cy="248"/>
            </p:xfrm>
            <a:graphic>
              <a:graphicData uri="http://schemas.openxmlformats.org/presentationml/2006/ole">
                <p:oleObj spid="_x0000_s1071" name="Clip" r:id="rId3" imgW="1307263" imgH="1084139" progId="">
                  <p:embed/>
                </p:oleObj>
              </a:graphicData>
            </a:graphic>
          </p:graphicFrame>
          <p:graphicFrame>
            <p:nvGraphicFramePr>
              <p:cNvPr id="1040" name="Object 10"/>
              <p:cNvGraphicFramePr>
                <a:graphicFrameLocks noChangeAspect="1"/>
              </p:cNvGraphicFramePr>
              <p:nvPr/>
            </p:nvGraphicFramePr>
            <p:xfrm>
              <a:off x="3878" y="338"/>
              <a:ext cx="201" cy="144"/>
            </p:xfrm>
            <a:graphic>
              <a:graphicData uri="http://schemas.openxmlformats.org/presentationml/2006/ole">
                <p:oleObj spid="_x0000_s1072" name="Clip" r:id="rId4" imgW="681706" imgH="480401" progId="">
                  <p:embed/>
                </p:oleObj>
              </a:graphicData>
            </a:graphic>
          </p:graphicFrame>
          <p:sp>
            <p:nvSpPr>
              <p:cNvPr id="1278"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1078" name="Group 12"/>
            <p:cNvGrpSpPr>
              <a:grpSpLocks/>
            </p:cNvGrpSpPr>
            <p:nvPr/>
          </p:nvGrpSpPr>
          <p:grpSpPr bwMode="auto">
            <a:xfrm>
              <a:off x="3166" y="1642"/>
              <a:ext cx="462" cy="201"/>
              <a:chOff x="3552" y="246"/>
              <a:chExt cx="527" cy="248"/>
            </a:xfrm>
          </p:grpSpPr>
          <p:graphicFrame>
            <p:nvGraphicFramePr>
              <p:cNvPr id="1037" name="Object 13"/>
              <p:cNvGraphicFramePr>
                <a:graphicFrameLocks noChangeAspect="1"/>
              </p:cNvGraphicFramePr>
              <p:nvPr/>
            </p:nvGraphicFramePr>
            <p:xfrm>
              <a:off x="3552" y="246"/>
              <a:ext cx="299" cy="248"/>
            </p:xfrm>
            <a:graphic>
              <a:graphicData uri="http://schemas.openxmlformats.org/presentationml/2006/ole">
                <p:oleObj spid="_x0000_s1073" name="Clip" r:id="rId5" imgW="1307263" imgH="1084139" progId="">
                  <p:embed/>
                </p:oleObj>
              </a:graphicData>
            </a:graphic>
          </p:graphicFrame>
          <p:graphicFrame>
            <p:nvGraphicFramePr>
              <p:cNvPr id="1038" name="Object 14"/>
              <p:cNvGraphicFramePr>
                <a:graphicFrameLocks noChangeAspect="1"/>
              </p:cNvGraphicFramePr>
              <p:nvPr/>
            </p:nvGraphicFramePr>
            <p:xfrm>
              <a:off x="3878" y="338"/>
              <a:ext cx="201" cy="144"/>
            </p:xfrm>
            <a:graphic>
              <a:graphicData uri="http://schemas.openxmlformats.org/presentationml/2006/ole">
                <p:oleObj spid="_x0000_s1074" name="Clip" r:id="rId6" imgW="681706" imgH="480401" progId="">
                  <p:embed/>
                </p:oleObj>
              </a:graphicData>
            </a:graphic>
          </p:graphicFrame>
          <p:sp>
            <p:nvSpPr>
              <p:cNvPr id="1277"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1079" name="Group 16"/>
            <p:cNvGrpSpPr>
              <a:grpSpLocks/>
            </p:cNvGrpSpPr>
            <p:nvPr/>
          </p:nvGrpSpPr>
          <p:grpSpPr bwMode="auto">
            <a:xfrm>
              <a:off x="3403" y="1508"/>
              <a:ext cx="44" cy="135"/>
              <a:chOff x="3842" y="406"/>
              <a:chExt cx="51" cy="167"/>
            </a:xfrm>
          </p:grpSpPr>
          <p:sp>
            <p:nvSpPr>
              <p:cNvPr id="1274"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1275"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1276"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1080" name="Group 20"/>
            <p:cNvGrpSpPr>
              <a:grpSpLocks/>
            </p:cNvGrpSpPr>
            <p:nvPr/>
          </p:nvGrpSpPr>
          <p:grpSpPr bwMode="auto">
            <a:xfrm>
              <a:off x="3699" y="1825"/>
              <a:ext cx="132" cy="249"/>
              <a:chOff x="4180" y="783"/>
              <a:chExt cx="150" cy="307"/>
            </a:xfrm>
          </p:grpSpPr>
          <p:sp>
            <p:nvSpPr>
              <p:cNvPr id="1266"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67"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68"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69"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70"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71"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72"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73"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081" name="Group 29"/>
            <p:cNvGrpSpPr>
              <a:grpSpLocks/>
            </p:cNvGrpSpPr>
            <p:nvPr/>
          </p:nvGrpSpPr>
          <p:grpSpPr bwMode="auto">
            <a:xfrm rot="-5400000">
              <a:off x="3896" y="1874"/>
              <a:ext cx="51" cy="147"/>
              <a:chOff x="3842" y="406"/>
              <a:chExt cx="51" cy="167"/>
            </a:xfrm>
          </p:grpSpPr>
          <p:sp>
            <p:nvSpPr>
              <p:cNvPr id="1263"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1264"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1265"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1082" name="Line 33"/>
            <p:cNvSpPr>
              <a:spLocks noChangeShapeType="1"/>
            </p:cNvSpPr>
            <p:nvPr/>
          </p:nvSpPr>
          <p:spPr bwMode="auto">
            <a:xfrm>
              <a:off x="3785" y="1767"/>
              <a:ext cx="312" cy="1"/>
            </a:xfrm>
            <a:prstGeom prst="line">
              <a:avLst/>
            </a:prstGeom>
            <a:noFill/>
            <a:ln w="12700">
              <a:solidFill>
                <a:schemeClr val="tx1"/>
              </a:solidFill>
              <a:round/>
              <a:headEnd/>
              <a:tailEnd/>
            </a:ln>
          </p:spPr>
          <p:txBody>
            <a:bodyPr wrap="none" anchor="ctr"/>
            <a:lstStyle/>
            <a:p>
              <a:endParaRPr lang="he-IL"/>
            </a:p>
          </p:txBody>
        </p:sp>
        <p:sp>
          <p:nvSpPr>
            <p:cNvPr id="1083" name="Line 34"/>
            <p:cNvSpPr>
              <a:spLocks noChangeShapeType="1"/>
            </p:cNvSpPr>
            <p:nvPr/>
          </p:nvSpPr>
          <p:spPr bwMode="auto">
            <a:xfrm>
              <a:off x="3787" y="1765"/>
              <a:ext cx="1" cy="60"/>
            </a:xfrm>
            <a:prstGeom prst="line">
              <a:avLst/>
            </a:prstGeom>
            <a:noFill/>
            <a:ln w="12700">
              <a:solidFill>
                <a:schemeClr val="tx1"/>
              </a:solidFill>
              <a:round/>
              <a:headEnd/>
              <a:tailEnd/>
            </a:ln>
          </p:spPr>
          <p:txBody>
            <a:bodyPr wrap="none" anchor="ctr"/>
            <a:lstStyle/>
            <a:p>
              <a:endParaRPr lang="he-IL"/>
            </a:p>
          </p:txBody>
        </p:sp>
        <p:sp>
          <p:nvSpPr>
            <p:cNvPr id="1084" name="Line 35"/>
            <p:cNvSpPr>
              <a:spLocks noChangeShapeType="1"/>
            </p:cNvSpPr>
            <p:nvPr/>
          </p:nvSpPr>
          <p:spPr bwMode="auto">
            <a:xfrm>
              <a:off x="4099" y="1764"/>
              <a:ext cx="1" cy="52"/>
            </a:xfrm>
            <a:prstGeom prst="line">
              <a:avLst/>
            </a:prstGeom>
            <a:noFill/>
            <a:ln w="12700">
              <a:solidFill>
                <a:schemeClr val="tx1"/>
              </a:solidFill>
              <a:round/>
              <a:headEnd/>
              <a:tailEnd/>
            </a:ln>
          </p:spPr>
          <p:txBody>
            <a:bodyPr wrap="none" anchor="ctr"/>
            <a:lstStyle/>
            <a:p>
              <a:endParaRPr lang="he-IL"/>
            </a:p>
          </p:txBody>
        </p:sp>
        <p:sp>
          <p:nvSpPr>
            <p:cNvPr id="1085" name="Line 36"/>
            <p:cNvSpPr>
              <a:spLocks noChangeShapeType="1"/>
            </p:cNvSpPr>
            <p:nvPr/>
          </p:nvSpPr>
          <p:spPr bwMode="auto">
            <a:xfrm>
              <a:off x="3596" y="1427"/>
              <a:ext cx="182" cy="167"/>
            </a:xfrm>
            <a:prstGeom prst="line">
              <a:avLst/>
            </a:prstGeom>
            <a:noFill/>
            <a:ln w="12700">
              <a:solidFill>
                <a:schemeClr val="tx1"/>
              </a:solidFill>
              <a:round/>
              <a:headEnd/>
              <a:tailEnd/>
            </a:ln>
          </p:spPr>
          <p:txBody>
            <a:bodyPr wrap="none" anchor="ctr"/>
            <a:lstStyle/>
            <a:p>
              <a:endParaRPr lang="he-IL"/>
            </a:p>
          </p:txBody>
        </p:sp>
        <p:sp>
          <p:nvSpPr>
            <p:cNvPr id="1086" name="Line 37"/>
            <p:cNvSpPr>
              <a:spLocks noChangeShapeType="1"/>
            </p:cNvSpPr>
            <p:nvPr/>
          </p:nvSpPr>
          <p:spPr bwMode="auto">
            <a:xfrm flipV="1">
              <a:off x="3604" y="1607"/>
              <a:ext cx="174" cy="208"/>
            </a:xfrm>
            <a:prstGeom prst="line">
              <a:avLst/>
            </a:prstGeom>
            <a:noFill/>
            <a:ln w="12700">
              <a:solidFill>
                <a:schemeClr val="tx1"/>
              </a:solidFill>
              <a:round/>
              <a:headEnd/>
              <a:tailEnd/>
            </a:ln>
          </p:spPr>
          <p:txBody>
            <a:bodyPr wrap="none" anchor="ctr"/>
            <a:lstStyle/>
            <a:p>
              <a:endParaRPr lang="he-IL"/>
            </a:p>
          </p:txBody>
        </p:sp>
        <p:sp>
          <p:nvSpPr>
            <p:cNvPr id="1087" name="Line 38"/>
            <p:cNvSpPr>
              <a:spLocks noChangeShapeType="1"/>
            </p:cNvSpPr>
            <p:nvPr/>
          </p:nvSpPr>
          <p:spPr bwMode="auto">
            <a:xfrm flipV="1">
              <a:off x="3936" y="1661"/>
              <a:ext cx="1" cy="103"/>
            </a:xfrm>
            <a:prstGeom prst="line">
              <a:avLst/>
            </a:prstGeom>
            <a:noFill/>
            <a:ln w="12700">
              <a:solidFill>
                <a:schemeClr val="tx1"/>
              </a:solidFill>
              <a:round/>
              <a:headEnd/>
              <a:tailEnd/>
            </a:ln>
          </p:spPr>
          <p:txBody>
            <a:bodyPr wrap="none" anchor="ctr"/>
            <a:lstStyle/>
            <a:p>
              <a:endParaRPr lang="he-IL"/>
            </a:p>
          </p:txBody>
        </p:sp>
        <p:grpSp>
          <p:nvGrpSpPr>
            <p:cNvPr id="1088" name="Group 39"/>
            <p:cNvGrpSpPr>
              <a:grpSpLocks/>
            </p:cNvGrpSpPr>
            <p:nvPr/>
          </p:nvGrpSpPr>
          <p:grpSpPr bwMode="auto">
            <a:xfrm>
              <a:off x="4011" y="1811"/>
              <a:ext cx="132" cy="249"/>
              <a:chOff x="4180" y="783"/>
              <a:chExt cx="150" cy="307"/>
            </a:xfrm>
          </p:grpSpPr>
          <p:sp>
            <p:nvSpPr>
              <p:cNvPr id="1255"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56"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57"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58"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59"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60"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61"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62"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089" name="Group 48"/>
            <p:cNvGrpSpPr>
              <a:grpSpLocks/>
            </p:cNvGrpSpPr>
            <p:nvPr/>
          </p:nvGrpSpPr>
          <p:grpSpPr bwMode="auto">
            <a:xfrm>
              <a:off x="3408" y="2201"/>
              <a:ext cx="302" cy="583"/>
              <a:chOff x="3314" y="1248"/>
              <a:chExt cx="344" cy="694"/>
            </a:xfrm>
          </p:grpSpPr>
          <p:graphicFrame>
            <p:nvGraphicFramePr>
              <p:cNvPr id="1035" name="Object 49"/>
              <p:cNvGraphicFramePr>
                <a:graphicFrameLocks noChangeAspect="1"/>
              </p:cNvGraphicFramePr>
              <p:nvPr/>
            </p:nvGraphicFramePr>
            <p:xfrm>
              <a:off x="3314" y="1248"/>
              <a:ext cx="299" cy="248"/>
            </p:xfrm>
            <a:graphic>
              <a:graphicData uri="http://schemas.openxmlformats.org/presentationml/2006/ole">
                <p:oleObj spid="_x0000_s1075" name="Clip" r:id="rId7" imgW="1307263" imgH="1084139" progId="">
                  <p:embed/>
                </p:oleObj>
              </a:graphicData>
            </a:graphic>
          </p:graphicFrame>
          <p:sp>
            <p:nvSpPr>
              <p:cNvPr id="1248"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1036" name="Object 51"/>
              <p:cNvGraphicFramePr>
                <a:graphicFrameLocks noChangeAspect="1"/>
              </p:cNvGraphicFramePr>
              <p:nvPr/>
            </p:nvGraphicFramePr>
            <p:xfrm>
              <a:off x="3314" y="1694"/>
              <a:ext cx="299" cy="248"/>
            </p:xfrm>
            <a:graphic>
              <a:graphicData uri="http://schemas.openxmlformats.org/presentationml/2006/ole">
                <p:oleObj spid="_x0000_s1076" name="Clip" r:id="rId8" imgW="1307263" imgH="1084139" progId="">
                  <p:embed/>
                </p:oleObj>
              </a:graphicData>
            </a:graphic>
          </p:graphicFrame>
          <p:sp>
            <p:nvSpPr>
              <p:cNvPr id="1249"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1250" name="Group 53"/>
              <p:cNvGrpSpPr>
                <a:grpSpLocks/>
              </p:cNvGrpSpPr>
              <p:nvPr/>
            </p:nvGrpSpPr>
            <p:grpSpPr bwMode="auto">
              <a:xfrm>
                <a:off x="3404" y="1504"/>
                <a:ext cx="51" cy="167"/>
                <a:chOff x="3842" y="406"/>
                <a:chExt cx="51" cy="167"/>
              </a:xfrm>
            </p:grpSpPr>
            <p:sp>
              <p:nvSpPr>
                <p:cNvPr id="1252"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1253"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1254"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1251"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1026" name="Object 58"/>
            <p:cNvGraphicFramePr>
              <a:graphicFrameLocks noChangeAspect="1"/>
            </p:cNvGraphicFramePr>
            <p:nvPr/>
          </p:nvGraphicFramePr>
          <p:xfrm>
            <a:off x="3955" y="2837"/>
            <a:ext cx="263" cy="209"/>
          </p:xfrm>
          <a:graphic>
            <a:graphicData uri="http://schemas.openxmlformats.org/presentationml/2006/ole">
              <p:oleObj spid="_x0000_s1077" name="Clip" r:id="rId9" imgW="1307263" imgH="1084139" progId="">
                <p:embed/>
              </p:oleObj>
            </a:graphicData>
          </a:graphic>
        </p:graphicFrame>
        <p:graphicFrame>
          <p:nvGraphicFramePr>
            <p:cNvPr id="1027" name="Object 59"/>
            <p:cNvGraphicFramePr>
              <a:graphicFrameLocks noChangeAspect="1"/>
            </p:cNvGraphicFramePr>
            <p:nvPr/>
          </p:nvGraphicFramePr>
          <p:xfrm>
            <a:off x="3568" y="2830"/>
            <a:ext cx="262" cy="208"/>
          </p:xfrm>
          <a:graphic>
            <a:graphicData uri="http://schemas.openxmlformats.org/presentationml/2006/ole">
              <p:oleObj spid="_x0000_s1078" name="Clip" r:id="rId10" imgW="1307263" imgH="1084139" progId="">
                <p:embed/>
              </p:oleObj>
            </a:graphicData>
          </a:graphic>
        </p:graphicFrame>
        <p:sp>
          <p:nvSpPr>
            <p:cNvPr id="1090" name="Oval 60"/>
            <p:cNvSpPr>
              <a:spLocks noChangeArrowheads="1"/>
            </p:cNvSpPr>
            <p:nvPr/>
          </p:nvSpPr>
          <p:spPr bwMode="auto">
            <a:xfrm rot="-5400000">
              <a:off x="3831" y="2895"/>
              <a:ext cx="40" cy="41"/>
            </a:xfrm>
            <a:prstGeom prst="ellipse">
              <a:avLst/>
            </a:prstGeom>
            <a:solidFill>
              <a:schemeClr val="accent2"/>
            </a:solidFill>
            <a:ln w="9525">
              <a:noFill/>
              <a:round/>
              <a:headEnd/>
              <a:tailEnd/>
            </a:ln>
          </p:spPr>
          <p:txBody>
            <a:bodyPr wrap="none" anchor="ctr"/>
            <a:lstStyle/>
            <a:p>
              <a:endParaRPr lang="he-IL"/>
            </a:p>
          </p:txBody>
        </p:sp>
        <p:sp>
          <p:nvSpPr>
            <p:cNvPr id="1091" name="Oval 61"/>
            <p:cNvSpPr>
              <a:spLocks noChangeArrowheads="1"/>
            </p:cNvSpPr>
            <p:nvPr/>
          </p:nvSpPr>
          <p:spPr bwMode="auto">
            <a:xfrm rot="-5400000">
              <a:off x="3884" y="2894"/>
              <a:ext cx="40" cy="42"/>
            </a:xfrm>
            <a:prstGeom prst="ellipse">
              <a:avLst/>
            </a:prstGeom>
            <a:solidFill>
              <a:schemeClr val="accent2"/>
            </a:solidFill>
            <a:ln w="9525">
              <a:noFill/>
              <a:round/>
              <a:headEnd/>
              <a:tailEnd/>
            </a:ln>
          </p:spPr>
          <p:txBody>
            <a:bodyPr wrap="none" anchor="ctr"/>
            <a:lstStyle/>
            <a:p>
              <a:endParaRPr lang="he-IL"/>
            </a:p>
          </p:txBody>
        </p:sp>
        <p:sp>
          <p:nvSpPr>
            <p:cNvPr id="1092" name="Oval 62"/>
            <p:cNvSpPr>
              <a:spLocks noChangeArrowheads="1"/>
            </p:cNvSpPr>
            <p:nvPr/>
          </p:nvSpPr>
          <p:spPr bwMode="auto">
            <a:xfrm rot="-5400000">
              <a:off x="3933" y="2897"/>
              <a:ext cx="39" cy="41"/>
            </a:xfrm>
            <a:prstGeom prst="ellipse">
              <a:avLst/>
            </a:prstGeom>
            <a:solidFill>
              <a:schemeClr val="accent2"/>
            </a:solidFill>
            <a:ln w="9525">
              <a:noFill/>
              <a:round/>
              <a:headEnd/>
              <a:tailEnd/>
            </a:ln>
          </p:spPr>
          <p:txBody>
            <a:bodyPr wrap="none" anchor="ctr"/>
            <a:lstStyle/>
            <a:p>
              <a:endParaRPr lang="he-IL"/>
            </a:p>
          </p:txBody>
        </p:sp>
        <p:sp>
          <p:nvSpPr>
            <p:cNvPr id="1093" name="Line 63"/>
            <p:cNvSpPr>
              <a:spLocks noChangeShapeType="1"/>
            </p:cNvSpPr>
            <p:nvPr/>
          </p:nvSpPr>
          <p:spPr bwMode="auto">
            <a:xfrm rot="-5400000">
              <a:off x="4097" y="2821"/>
              <a:ext cx="38" cy="1"/>
            </a:xfrm>
            <a:prstGeom prst="line">
              <a:avLst/>
            </a:prstGeom>
            <a:noFill/>
            <a:ln w="19050">
              <a:solidFill>
                <a:schemeClr val="tx1"/>
              </a:solidFill>
              <a:round/>
              <a:headEnd/>
              <a:tailEnd/>
            </a:ln>
          </p:spPr>
          <p:txBody>
            <a:bodyPr wrap="none" anchor="ctr"/>
            <a:lstStyle/>
            <a:p>
              <a:endParaRPr lang="he-IL"/>
            </a:p>
          </p:txBody>
        </p:sp>
        <p:sp>
          <p:nvSpPr>
            <p:cNvPr id="1094" name="Line 64"/>
            <p:cNvSpPr>
              <a:spLocks noChangeShapeType="1"/>
            </p:cNvSpPr>
            <p:nvPr/>
          </p:nvSpPr>
          <p:spPr bwMode="auto">
            <a:xfrm rot="5400000" flipH="1">
              <a:off x="3702" y="2816"/>
              <a:ext cx="40" cy="0"/>
            </a:xfrm>
            <a:prstGeom prst="line">
              <a:avLst/>
            </a:prstGeom>
            <a:noFill/>
            <a:ln w="19050">
              <a:solidFill>
                <a:schemeClr val="tx1"/>
              </a:solidFill>
              <a:round/>
              <a:headEnd/>
              <a:tailEnd/>
            </a:ln>
          </p:spPr>
          <p:txBody>
            <a:bodyPr wrap="none" anchor="ctr"/>
            <a:lstStyle/>
            <a:p>
              <a:endParaRPr lang="he-IL"/>
            </a:p>
          </p:txBody>
        </p:sp>
        <p:sp>
          <p:nvSpPr>
            <p:cNvPr id="1095" name="Line 65"/>
            <p:cNvSpPr>
              <a:spLocks noChangeShapeType="1"/>
            </p:cNvSpPr>
            <p:nvPr/>
          </p:nvSpPr>
          <p:spPr bwMode="auto">
            <a:xfrm rot="16200000" flipV="1">
              <a:off x="3921" y="2602"/>
              <a:ext cx="0" cy="395"/>
            </a:xfrm>
            <a:prstGeom prst="line">
              <a:avLst/>
            </a:prstGeom>
            <a:noFill/>
            <a:ln w="12700">
              <a:solidFill>
                <a:schemeClr val="tx1"/>
              </a:solidFill>
              <a:round/>
              <a:headEnd/>
              <a:tailEnd/>
            </a:ln>
          </p:spPr>
          <p:txBody>
            <a:bodyPr wrap="none" anchor="ctr"/>
            <a:lstStyle/>
            <a:p>
              <a:endParaRPr lang="he-IL"/>
            </a:p>
          </p:txBody>
        </p:sp>
        <p:sp>
          <p:nvSpPr>
            <p:cNvPr id="1096" name="Line 66"/>
            <p:cNvSpPr>
              <a:spLocks noChangeShapeType="1"/>
            </p:cNvSpPr>
            <p:nvPr/>
          </p:nvSpPr>
          <p:spPr bwMode="auto">
            <a:xfrm flipV="1">
              <a:off x="3710" y="2564"/>
              <a:ext cx="59" cy="2"/>
            </a:xfrm>
            <a:prstGeom prst="line">
              <a:avLst/>
            </a:prstGeom>
            <a:noFill/>
            <a:ln w="12700">
              <a:solidFill>
                <a:schemeClr val="tx1"/>
              </a:solidFill>
              <a:round/>
              <a:headEnd/>
              <a:tailEnd/>
            </a:ln>
          </p:spPr>
          <p:txBody>
            <a:bodyPr wrap="none" anchor="ctr"/>
            <a:lstStyle/>
            <a:p>
              <a:endParaRPr lang="he-IL"/>
            </a:p>
          </p:txBody>
        </p:sp>
        <p:sp>
          <p:nvSpPr>
            <p:cNvPr id="1097" name="Line 67"/>
            <p:cNvSpPr>
              <a:spLocks noChangeShapeType="1"/>
            </p:cNvSpPr>
            <p:nvPr/>
          </p:nvSpPr>
          <p:spPr bwMode="auto">
            <a:xfrm>
              <a:off x="4089" y="2593"/>
              <a:ext cx="191" cy="243"/>
            </a:xfrm>
            <a:prstGeom prst="line">
              <a:avLst/>
            </a:prstGeom>
            <a:noFill/>
            <a:ln w="12700">
              <a:solidFill>
                <a:schemeClr val="tx1"/>
              </a:solidFill>
              <a:round/>
              <a:headEnd/>
              <a:tailEnd/>
            </a:ln>
          </p:spPr>
          <p:txBody>
            <a:bodyPr wrap="none" anchor="ctr"/>
            <a:lstStyle/>
            <a:p>
              <a:endParaRPr lang="he-IL"/>
            </a:p>
          </p:txBody>
        </p:sp>
        <p:sp>
          <p:nvSpPr>
            <p:cNvPr id="1098" name="Line 68"/>
            <p:cNvSpPr>
              <a:spLocks noChangeShapeType="1"/>
            </p:cNvSpPr>
            <p:nvPr/>
          </p:nvSpPr>
          <p:spPr bwMode="auto">
            <a:xfrm flipH="1">
              <a:off x="4590" y="2591"/>
              <a:ext cx="176" cy="247"/>
            </a:xfrm>
            <a:prstGeom prst="line">
              <a:avLst/>
            </a:prstGeom>
            <a:noFill/>
            <a:ln w="12700">
              <a:solidFill>
                <a:schemeClr val="tx1"/>
              </a:solidFill>
              <a:round/>
              <a:headEnd/>
              <a:tailEnd/>
            </a:ln>
          </p:spPr>
          <p:txBody>
            <a:bodyPr wrap="none" anchor="ctr"/>
            <a:lstStyle/>
            <a:p>
              <a:endParaRPr lang="he-IL"/>
            </a:p>
          </p:txBody>
        </p:sp>
        <p:graphicFrame>
          <p:nvGraphicFramePr>
            <p:cNvPr id="1028" name="Object 69"/>
            <p:cNvGraphicFramePr>
              <a:graphicFrameLocks noChangeAspect="1"/>
            </p:cNvGraphicFramePr>
            <p:nvPr/>
          </p:nvGraphicFramePr>
          <p:xfrm>
            <a:off x="4702" y="2309"/>
            <a:ext cx="128" cy="152"/>
          </p:xfrm>
          <a:graphic>
            <a:graphicData uri="http://schemas.openxmlformats.org/presentationml/2006/ole">
              <p:oleObj spid="_x0000_s1079" name="Clip" r:id="rId11" imgW="982811" imgH="1208363" progId="">
                <p:embed/>
              </p:oleObj>
            </a:graphicData>
          </a:graphic>
        </p:graphicFrame>
        <p:graphicFrame>
          <p:nvGraphicFramePr>
            <p:cNvPr id="1029" name="Object 70"/>
            <p:cNvGraphicFramePr>
              <a:graphicFrameLocks noChangeAspect="1"/>
            </p:cNvGraphicFramePr>
            <p:nvPr/>
          </p:nvGraphicFramePr>
          <p:xfrm>
            <a:off x="3860" y="2360"/>
            <a:ext cx="128" cy="151"/>
          </p:xfrm>
          <a:graphic>
            <a:graphicData uri="http://schemas.openxmlformats.org/presentationml/2006/ole">
              <p:oleObj spid="_x0000_s1080" name="Clip" r:id="rId12" imgW="982811" imgH="1208363" progId="">
                <p:embed/>
              </p:oleObj>
            </a:graphicData>
          </a:graphic>
        </p:graphicFrame>
        <p:sp>
          <p:nvSpPr>
            <p:cNvPr id="1099" name="Freeform 71"/>
            <p:cNvSpPr>
              <a:spLocks/>
            </p:cNvSpPr>
            <p:nvPr/>
          </p:nvSpPr>
          <p:spPr bwMode="auto">
            <a:xfrm>
              <a:off x="3911" y="2218"/>
              <a:ext cx="853" cy="192"/>
            </a:xfrm>
            <a:custGeom>
              <a:avLst/>
              <a:gdLst>
                <a:gd name="T0" fmla="*/ 0 w 972"/>
                <a:gd name="T1" fmla="*/ 35 h 228"/>
                <a:gd name="T2" fmla="*/ 103 w 972"/>
                <a:gd name="T3" fmla="*/ 3 h 228"/>
                <a:gd name="T4" fmla="*/ 231 w 972"/>
                <a:gd name="T5" fmla="*/ 25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1100" name="Group 72"/>
            <p:cNvGrpSpPr>
              <a:grpSpLocks/>
            </p:cNvGrpSpPr>
            <p:nvPr/>
          </p:nvGrpSpPr>
          <p:grpSpPr bwMode="auto">
            <a:xfrm>
              <a:off x="4079" y="3114"/>
              <a:ext cx="256" cy="269"/>
              <a:chOff x="2870" y="1518"/>
              <a:chExt cx="292" cy="320"/>
            </a:xfrm>
          </p:grpSpPr>
          <p:graphicFrame>
            <p:nvGraphicFramePr>
              <p:cNvPr id="1033" name="Object 73"/>
              <p:cNvGraphicFramePr>
                <a:graphicFrameLocks noChangeAspect="1"/>
              </p:cNvGraphicFramePr>
              <p:nvPr/>
            </p:nvGraphicFramePr>
            <p:xfrm>
              <a:off x="2870" y="1518"/>
              <a:ext cx="272" cy="282"/>
            </p:xfrm>
            <a:graphic>
              <a:graphicData uri="http://schemas.openxmlformats.org/presentationml/2006/ole">
                <p:oleObj spid="_x0000_s1081" name="Clip" r:id="rId13" imgW="826829" imgH="840406" progId="">
                  <p:embed/>
                </p:oleObj>
              </a:graphicData>
            </a:graphic>
          </p:graphicFrame>
          <p:graphicFrame>
            <p:nvGraphicFramePr>
              <p:cNvPr id="1034" name="Object 74"/>
              <p:cNvGraphicFramePr>
                <a:graphicFrameLocks noChangeAspect="1"/>
              </p:cNvGraphicFramePr>
              <p:nvPr/>
            </p:nvGraphicFramePr>
            <p:xfrm>
              <a:off x="2913" y="1602"/>
              <a:ext cx="249" cy="236"/>
            </p:xfrm>
            <a:graphic>
              <a:graphicData uri="http://schemas.openxmlformats.org/presentationml/2006/ole">
                <p:oleObj spid="_x0000_s1082" name="Clip" r:id="rId14" imgW="1268295" imgH="1199426" progId="">
                  <p:embed/>
                </p:oleObj>
              </a:graphicData>
            </a:graphic>
          </p:graphicFrame>
        </p:grpSp>
        <p:grpSp>
          <p:nvGrpSpPr>
            <p:cNvPr id="1101" name="Group 75"/>
            <p:cNvGrpSpPr>
              <a:grpSpLocks/>
            </p:cNvGrpSpPr>
            <p:nvPr/>
          </p:nvGrpSpPr>
          <p:grpSpPr bwMode="auto">
            <a:xfrm>
              <a:off x="4569" y="3134"/>
              <a:ext cx="256" cy="269"/>
              <a:chOff x="2870" y="1518"/>
              <a:chExt cx="292" cy="320"/>
            </a:xfrm>
          </p:grpSpPr>
          <p:graphicFrame>
            <p:nvGraphicFramePr>
              <p:cNvPr id="1031" name="Object 76"/>
              <p:cNvGraphicFramePr>
                <a:graphicFrameLocks noChangeAspect="1"/>
              </p:cNvGraphicFramePr>
              <p:nvPr/>
            </p:nvGraphicFramePr>
            <p:xfrm>
              <a:off x="2870" y="1518"/>
              <a:ext cx="272" cy="282"/>
            </p:xfrm>
            <a:graphic>
              <a:graphicData uri="http://schemas.openxmlformats.org/presentationml/2006/ole">
                <p:oleObj spid="_x0000_s1083" name="Clip" r:id="rId15" imgW="826829" imgH="840406" progId="">
                  <p:embed/>
                </p:oleObj>
              </a:graphicData>
            </a:graphic>
          </p:graphicFrame>
          <p:graphicFrame>
            <p:nvGraphicFramePr>
              <p:cNvPr id="1032" name="Object 77"/>
              <p:cNvGraphicFramePr>
                <a:graphicFrameLocks noChangeAspect="1"/>
              </p:cNvGraphicFramePr>
              <p:nvPr/>
            </p:nvGraphicFramePr>
            <p:xfrm>
              <a:off x="2913" y="1602"/>
              <a:ext cx="249" cy="236"/>
            </p:xfrm>
            <a:graphic>
              <a:graphicData uri="http://schemas.openxmlformats.org/presentationml/2006/ole">
                <p:oleObj spid="_x0000_s1084" name="Clip" r:id="rId16" imgW="1268295" imgH="1199426" progId="">
                  <p:embed/>
                </p:oleObj>
              </a:graphicData>
            </a:graphic>
          </p:graphicFrame>
        </p:grpSp>
        <p:grpSp>
          <p:nvGrpSpPr>
            <p:cNvPr id="1102" name="Group 78"/>
            <p:cNvGrpSpPr>
              <a:grpSpLocks/>
            </p:cNvGrpSpPr>
            <p:nvPr/>
          </p:nvGrpSpPr>
          <p:grpSpPr bwMode="auto">
            <a:xfrm>
              <a:off x="4308" y="2955"/>
              <a:ext cx="239" cy="237"/>
              <a:chOff x="4733" y="2082"/>
              <a:chExt cx="272" cy="282"/>
            </a:xfrm>
          </p:grpSpPr>
          <p:graphicFrame>
            <p:nvGraphicFramePr>
              <p:cNvPr id="1030" name="Object 79"/>
              <p:cNvGraphicFramePr>
                <a:graphicFrameLocks noChangeAspect="1"/>
              </p:cNvGraphicFramePr>
              <p:nvPr/>
            </p:nvGraphicFramePr>
            <p:xfrm>
              <a:off x="4733" y="2082"/>
              <a:ext cx="272" cy="282"/>
            </p:xfrm>
            <a:graphic>
              <a:graphicData uri="http://schemas.openxmlformats.org/presentationml/2006/ole">
                <p:oleObj spid="_x0000_s1085" name="Clip" r:id="rId17" imgW="826829" imgH="840406" progId="">
                  <p:embed/>
                </p:oleObj>
              </a:graphicData>
            </a:graphic>
          </p:graphicFrame>
          <p:sp>
            <p:nvSpPr>
              <p:cNvPr id="1247" name="Rectangle 8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1103" name="Line 81"/>
            <p:cNvSpPr>
              <a:spLocks noChangeShapeType="1"/>
            </p:cNvSpPr>
            <p:nvPr/>
          </p:nvSpPr>
          <p:spPr bwMode="auto">
            <a:xfrm>
              <a:off x="4501" y="2894"/>
              <a:ext cx="0" cy="144"/>
            </a:xfrm>
            <a:prstGeom prst="line">
              <a:avLst/>
            </a:prstGeom>
            <a:noFill/>
            <a:ln w="12700">
              <a:solidFill>
                <a:schemeClr val="tx1"/>
              </a:solidFill>
              <a:round/>
              <a:headEnd/>
              <a:tailEnd/>
            </a:ln>
          </p:spPr>
          <p:txBody>
            <a:bodyPr wrap="none" anchor="ctr"/>
            <a:lstStyle/>
            <a:p>
              <a:endParaRPr lang="he-IL"/>
            </a:p>
          </p:txBody>
        </p:sp>
        <p:grpSp>
          <p:nvGrpSpPr>
            <p:cNvPr id="1104" name="Group 82"/>
            <p:cNvGrpSpPr>
              <a:grpSpLocks/>
            </p:cNvGrpSpPr>
            <p:nvPr/>
          </p:nvGrpSpPr>
          <p:grpSpPr bwMode="auto">
            <a:xfrm>
              <a:off x="4955" y="2531"/>
              <a:ext cx="131" cy="258"/>
              <a:chOff x="4180" y="783"/>
              <a:chExt cx="150" cy="307"/>
            </a:xfrm>
          </p:grpSpPr>
          <p:sp>
            <p:nvSpPr>
              <p:cNvPr id="1239" name="AutoShape 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40" name="Rectangle 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41" name="Rectangle 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42" name="AutoShape 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43" name="Line 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44" name="Line 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45" name="Rectangle 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46" name="Rectangle 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105" name="Group 91"/>
            <p:cNvGrpSpPr>
              <a:grpSpLocks/>
            </p:cNvGrpSpPr>
            <p:nvPr/>
          </p:nvGrpSpPr>
          <p:grpSpPr bwMode="auto">
            <a:xfrm>
              <a:off x="4947" y="2811"/>
              <a:ext cx="131" cy="258"/>
              <a:chOff x="4180" y="783"/>
              <a:chExt cx="150" cy="307"/>
            </a:xfrm>
          </p:grpSpPr>
          <p:sp>
            <p:nvSpPr>
              <p:cNvPr id="1231" name="AutoShape 9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2" name="Rectangle 9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3" name="Rectangle 9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4" name="AutoShape 9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5" name="Line 9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6" name="Line 9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7" name="Rectangle 9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8" name="Rectangle 9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106" name="Line 100"/>
            <p:cNvSpPr>
              <a:spLocks noChangeShapeType="1"/>
            </p:cNvSpPr>
            <p:nvPr/>
          </p:nvSpPr>
          <p:spPr bwMode="auto">
            <a:xfrm rot="5400000" flipH="1">
              <a:off x="4711" y="2767"/>
              <a:ext cx="385" cy="0"/>
            </a:xfrm>
            <a:prstGeom prst="line">
              <a:avLst/>
            </a:prstGeom>
            <a:noFill/>
            <a:ln w="12700">
              <a:solidFill>
                <a:schemeClr val="tx1"/>
              </a:solidFill>
              <a:round/>
              <a:headEnd/>
              <a:tailEnd/>
            </a:ln>
          </p:spPr>
          <p:txBody>
            <a:bodyPr wrap="none" anchor="ctr"/>
            <a:lstStyle/>
            <a:p>
              <a:endParaRPr lang="he-IL"/>
            </a:p>
          </p:txBody>
        </p:sp>
        <p:sp>
          <p:nvSpPr>
            <p:cNvPr id="1107" name="Line 101"/>
            <p:cNvSpPr>
              <a:spLocks noChangeShapeType="1"/>
            </p:cNvSpPr>
            <p:nvPr/>
          </p:nvSpPr>
          <p:spPr bwMode="auto">
            <a:xfrm rot="-5400000">
              <a:off x="4935" y="2925"/>
              <a:ext cx="0" cy="65"/>
            </a:xfrm>
            <a:prstGeom prst="line">
              <a:avLst/>
            </a:prstGeom>
            <a:noFill/>
            <a:ln w="12700">
              <a:solidFill>
                <a:schemeClr val="tx1"/>
              </a:solidFill>
              <a:round/>
              <a:headEnd/>
              <a:tailEnd/>
            </a:ln>
          </p:spPr>
          <p:txBody>
            <a:bodyPr wrap="none" anchor="ctr"/>
            <a:lstStyle/>
            <a:p>
              <a:endParaRPr lang="he-IL"/>
            </a:p>
          </p:txBody>
        </p:sp>
        <p:sp>
          <p:nvSpPr>
            <p:cNvPr id="1108" name="Line 102"/>
            <p:cNvSpPr>
              <a:spLocks noChangeShapeType="1"/>
            </p:cNvSpPr>
            <p:nvPr/>
          </p:nvSpPr>
          <p:spPr bwMode="auto">
            <a:xfrm rot="-5400000">
              <a:off x="4928" y="2630"/>
              <a:ext cx="0" cy="56"/>
            </a:xfrm>
            <a:prstGeom prst="line">
              <a:avLst/>
            </a:prstGeom>
            <a:noFill/>
            <a:ln w="12700">
              <a:solidFill>
                <a:schemeClr val="tx1"/>
              </a:solidFill>
              <a:round/>
              <a:headEnd/>
              <a:tailEnd/>
            </a:ln>
          </p:spPr>
          <p:txBody>
            <a:bodyPr wrap="none" anchor="ctr"/>
            <a:lstStyle/>
            <a:p>
              <a:endParaRPr lang="he-IL"/>
            </a:p>
          </p:txBody>
        </p:sp>
        <p:sp>
          <p:nvSpPr>
            <p:cNvPr id="1109" name="Line 103"/>
            <p:cNvSpPr>
              <a:spLocks noChangeShapeType="1"/>
            </p:cNvSpPr>
            <p:nvPr/>
          </p:nvSpPr>
          <p:spPr bwMode="auto">
            <a:xfrm flipV="1">
              <a:off x="4096" y="1459"/>
              <a:ext cx="289" cy="131"/>
            </a:xfrm>
            <a:prstGeom prst="line">
              <a:avLst/>
            </a:prstGeom>
            <a:noFill/>
            <a:ln w="12700">
              <a:solidFill>
                <a:schemeClr val="tx1"/>
              </a:solidFill>
              <a:round/>
              <a:headEnd/>
              <a:tailEnd/>
            </a:ln>
          </p:spPr>
          <p:txBody>
            <a:bodyPr wrap="none" anchor="ctr"/>
            <a:lstStyle/>
            <a:p>
              <a:endParaRPr lang="he-IL"/>
            </a:p>
          </p:txBody>
        </p:sp>
        <p:sp>
          <p:nvSpPr>
            <p:cNvPr id="1110" name="Line 104"/>
            <p:cNvSpPr>
              <a:spLocks noChangeShapeType="1"/>
            </p:cNvSpPr>
            <p:nvPr/>
          </p:nvSpPr>
          <p:spPr bwMode="auto">
            <a:xfrm>
              <a:off x="4685" y="1449"/>
              <a:ext cx="306" cy="131"/>
            </a:xfrm>
            <a:prstGeom prst="line">
              <a:avLst/>
            </a:prstGeom>
            <a:noFill/>
            <a:ln w="12700">
              <a:solidFill>
                <a:schemeClr val="tx1"/>
              </a:solidFill>
              <a:round/>
              <a:headEnd/>
              <a:tailEnd/>
            </a:ln>
          </p:spPr>
          <p:txBody>
            <a:bodyPr wrap="none" anchor="ctr"/>
            <a:lstStyle/>
            <a:p>
              <a:endParaRPr lang="he-IL"/>
            </a:p>
          </p:txBody>
        </p:sp>
        <p:sp>
          <p:nvSpPr>
            <p:cNvPr id="1111" name="Line 105"/>
            <p:cNvSpPr>
              <a:spLocks noChangeShapeType="1"/>
            </p:cNvSpPr>
            <p:nvPr/>
          </p:nvSpPr>
          <p:spPr bwMode="auto">
            <a:xfrm flipH="1">
              <a:off x="5012" y="1661"/>
              <a:ext cx="152" cy="429"/>
            </a:xfrm>
            <a:prstGeom prst="line">
              <a:avLst/>
            </a:prstGeom>
            <a:noFill/>
            <a:ln w="12700">
              <a:solidFill>
                <a:schemeClr val="tx1"/>
              </a:solidFill>
              <a:round/>
              <a:headEnd/>
              <a:tailEnd/>
            </a:ln>
          </p:spPr>
          <p:txBody>
            <a:bodyPr wrap="none" anchor="ctr"/>
            <a:lstStyle/>
            <a:p>
              <a:endParaRPr lang="he-IL"/>
            </a:p>
          </p:txBody>
        </p:sp>
        <p:sp>
          <p:nvSpPr>
            <p:cNvPr id="1112" name="Line 106"/>
            <p:cNvSpPr>
              <a:spLocks noChangeShapeType="1"/>
            </p:cNvSpPr>
            <p:nvPr/>
          </p:nvSpPr>
          <p:spPr bwMode="auto">
            <a:xfrm>
              <a:off x="4527" y="1520"/>
              <a:ext cx="0" cy="272"/>
            </a:xfrm>
            <a:prstGeom prst="line">
              <a:avLst/>
            </a:prstGeom>
            <a:noFill/>
            <a:ln w="12700">
              <a:solidFill>
                <a:schemeClr val="tx1"/>
              </a:solidFill>
              <a:round/>
              <a:headEnd/>
              <a:tailEnd/>
            </a:ln>
          </p:spPr>
          <p:txBody>
            <a:bodyPr wrap="none" anchor="ctr"/>
            <a:lstStyle/>
            <a:p>
              <a:endParaRPr lang="he-IL"/>
            </a:p>
          </p:txBody>
        </p:sp>
        <p:sp>
          <p:nvSpPr>
            <p:cNvPr id="1113" name="Line 107"/>
            <p:cNvSpPr>
              <a:spLocks noChangeShapeType="1"/>
            </p:cNvSpPr>
            <p:nvPr/>
          </p:nvSpPr>
          <p:spPr bwMode="auto">
            <a:xfrm>
              <a:off x="4543" y="1928"/>
              <a:ext cx="337" cy="232"/>
            </a:xfrm>
            <a:prstGeom prst="line">
              <a:avLst/>
            </a:prstGeom>
            <a:noFill/>
            <a:ln w="12700">
              <a:solidFill>
                <a:schemeClr val="tx1"/>
              </a:solidFill>
              <a:round/>
              <a:headEnd/>
              <a:tailEnd/>
            </a:ln>
          </p:spPr>
          <p:txBody>
            <a:bodyPr wrap="none" anchor="ctr"/>
            <a:lstStyle/>
            <a:p>
              <a:endParaRPr lang="he-IL"/>
            </a:p>
          </p:txBody>
        </p:sp>
        <p:sp>
          <p:nvSpPr>
            <p:cNvPr id="1114" name="Line 108"/>
            <p:cNvSpPr>
              <a:spLocks noChangeShapeType="1"/>
            </p:cNvSpPr>
            <p:nvPr/>
          </p:nvSpPr>
          <p:spPr bwMode="auto">
            <a:xfrm flipH="1">
              <a:off x="4833" y="2221"/>
              <a:ext cx="168" cy="227"/>
            </a:xfrm>
            <a:prstGeom prst="line">
              <a:avLst/>
            </a:prstGeom>
            <a:noFill/>
            <a:ln w="12700">
              <a:solidFill>
                <a:schemeClr val="tx1"/>
              </a:solidFill>
              <a:round/>
              <a:headEnd/>
              <a:tailEnd/>
            </a:ln>
          </p:spPr>
          <p:txBody>
            <a:bodyPr wrap="none" anchor="ctr"/>
            <a:lstStyle/>
            <a:p>
              <a:endParaRPr lang="he-IL"/>
            </a:p>
          </p:txBody>
        </p:sp>
        <p:sp>
          <p:nvSpPr>
            <p:cNvPr id="1115" name="Line 109"/>
            <p:cNvSpPr>
              <a:spLocks noChangeShapeType="1"/>
            </p:cNvSpPr>
            <p:nvPr/>
          </p:nvSpPr>
          <p:spPr bwMode="auto">
            <a:xfrm flipH="1">
              <a:off x="4690" y="1641"/>
              <a:ext cx="353" cy="242"/>
            </a:xfrm>
            <a:prstGeom prst="line">
              <a:avLst/>
            </a:prstGeom>
            <a:noFill/>
            <a:ln w="12700">
              <a:solidFill>
                <a:schemeClr val="tx1"/>
              </a:solidFill>
              <a:round/>
              <a:headEnd/>
              <a:tailEnd/>
            </a:ln>
          </p:spPr>
          <p:txBody>
            <a:bodyPr wrap="none" anchor="ctr"/>
            <a:lstStyle/>
            <a:p>
              <a:endParaRPr lang="he-IL"/>
            </a:p>
          </p:txBody>
        </p:sp>
        <p:sp>
          <p:nvSpPr>
            <p:cNvPr id="1116" name="Line 110"/>
            <p:cNvSpPr>
              <a:spLocks noChangeShapeType="1"/>
            </p:cNvSpPr>
            <p:nvPr/>
          </p:nvSpPr>
          <p:spPr bwMode="auto">
            <a:xfrm flipH="1">
              <a:off x="4696" y="1288"/>
              <a:ext cx="221" cy="161"/>
            </a:xfrm>
            <a:prstGeom prst="line">
              <a:avLst/>
            </a:prstGeom>
            <a:noFill/>
            <a:ln w="12700">
              <a:solidFill>
                <a:schemeClr val="tx1"/>
              </a:solidFill>
              <a:round/>
              <a:headEnd/>
              <a:tailEnd/>
            </a:ln>
          </p:spPr>
          <p:txBody>
            <a:bodyPr wrap="none" anchor="ctr"/>
            <a:lstStyle/>
            <a:p>
              <a:endParaRPr lang="he-IL"/>
            </a:p>
          </p:txBody>
        </p:sp>
        <p:sp>
          <p:nvSpPr>
            <p:cNvPr id="1117" name="Line 111"/>
            <p:cNvSpPr>
              <a:spLocks noChangeShapeType="1"/>
            </p:cNvSpPr>
            <p:nvPr/>
          </p:nvSpPr>
          <p:spPr bwMode="auto">
            <a:xfrm flipH="1">
              <a:off x="5148" y="1399"/>
              <a:ext cx="127" cy="111"/>
            </a:xfrm>
            <a:prstGeom prst="line">
              <a:avLst/>
            </a:prstGeom>
            <a:noFill/>
            <a:ln w="12700">
              <a:solidFill>
                <a:schemeClr val="tx1"/>
              </a:solidFill>
              <a:round/>
              <a:headEnd/>
              <a:tailEnd/>
            </a:ln>
          </p:spPr>
          <p:txBody>
            <a:bodyPr wrap="none" anchor="ctr"/>
            <a:lstStyle/>
            <a:p>
              <a:endParaRPr lang="he-IL"/>
            </a:p>
          </p:txBody>
        </p:sp>
        <p:grpSp>
          <p:nvGrpSpPr>
            <p:cNvPr id="1118" name="Group 112"/>
            <p:cNvGrpSpPr>
              <a:grpSpLocks/>
            </p:cNvGrpSpPr>
            <p:nvPr/>
          </p:nvGrpSpPr>
          <p:grpSpPr bwMode="auto">
            <a:xfrm>
              <a:off x="3769" y="1520"/>
              <a:ext cx="316" cy="147"/>
              <a:chOff x="3600" y="219"/>
              <a:chExt cx="360" cy="175"/>
            </a:xfrm>
          </p:grpSpPr>
          <p:sp>
            <p:nvSpPr>
              <p:cNvPr id="1218" name="Oval 11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219" name="Line 11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220" name="Line 11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221" name="Rectangle 11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22" name="Oval 11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223" name="Group 118"/>
              <p:cNvGrpSpPr>
                <a:grpSpLocks/>
              </p:cNvGrpSpPr>
              <p:nvPr/>
            </p:nvGrpSpPr>
            <p:grpSpPr bwMode="auto">
              <a:xfrm>
                <a:off x="3686" y="244"/>
                <a:ext cx="177" cy="66"/>
                <a:chOff x="2848" y="848"/>
                <a:chExt cx="140" cy="98"/>
              </a:xfrm>
            </p:grpSpPr>
            <p:sp>
              <p:nvSpPr>
                <p:cNvPr id="1228" name="Line 1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29" name="Line 1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30" name="Line 1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24" name="Group 122"/>
              <p:cNvGrpSpPr>
                <a:grpSpLocks/>
              </p:cNvGrpSpPr>
              <p:nvPr/>
            </p:nvGrpSpPr>
            <p:grpSpPr bwMode="auto">
              <a:xfrm flipV="1">
                <a:off x="3686" y="243"/>
                <a:ext cx="177" cy="66"/>
                <a:chOff x="2848" y="848"/>
                <a:chExt cx="140" cy="98"/>
              </a:xfrm>
            </p:grpSpPr>
            <p:sp>
              <p:nvSpPr>
                <p:cNvPr id="1225" name="Line 12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26" name="Line 12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27" name="Line 12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19" name="Group 126"/>
            <p:cNvGrpSpPr>
              <a:grpSpLocks/>
            </p:cNvGrpSpPr>
            <p:nvPr/>
          </p:nvGrpSpPr>
          <p:grpSpPr bwMode="auto">
            <a:xfrm>
              <a:off x="4369" y="1376"/>
              <a:ext cx="316" cy="147"/>
              <a:chOff x="3600" y="219"/>
              <a:chExt cx="360" cy="175"/>
            </a:xfrm>
          </p:grpSpPr>
          <p:sp>
            <p:nvSpPr>
              <p:cNvPr id="1205" name="Oval 12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206" name="Line 12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207" name="Line 12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208" name="Rectangle 13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09" name="Oval 13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210" name="Group 132"/>
              <p:cNvGrpSpPr>
                <a:grpSpLocks/>
              </p:cNvGrpSpPr>
              <p:nvPr/>
            </p:nvGrpSpPr>
            <p:grpSpPr bwMode="auto">
              <a:xfrm>
                <a:off x="3686" y="244"/>
                <a:ext cx="177" cy="66"/>
                <a:chOff x="2848" y="848"/>
                <a:chExt cx="140" cy="98"/>
              </a:xfrm>
            </p:grpSpPr>
            <p:sp>
              <p:nvSpPr>
                <p:cNvPr id="1215" name="Line 1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16" name="Line 1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17" name="Line 1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11" name="Group 136"/>
              <p:cNvGrpSpPr>
                <a:grpSpLocks/>
              </p:cNvGrpSpPr>
              <p:nvPr/>
            </p:nvGrpSpPr>
            <p:grpSpPr bwMode="auto">
              <a:xfrm flipV="1">
                <a:off x="3686" y="243"/>
                <a:ext cx="177" cy="66"/>
                <a:chOff x="2848" y="848"/>
                <a:chExt cx="140" cy="98"/>
              </a:xfrm>
            </p:grpSpPr>
            <p:sp>
              <p:nvSpPr>
                <p:cNvPr id="1212" name="Line 13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13" name="Line 13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14" name="Line 13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0" name="Group 140"/>
            <p:cNvGrpSpPr>
              <a:grpSpLocks/>
            </p:cNvGrpSpPr>
            <p:nvPr/>
          </p:nvGrpSpPr>
          <p:grpSpPr bwMode="auto">
            <a:xfrm>
              <a:off x="4380" y="1790"/>
              <a:ext cx="316" cy="147"/>
              <a:chOff x="3600" y="219"/>
              <a:chExt cx="360" cy="175"/>
            </a:xfrm>
          </p:grpSpPr>
          <p:sp>
            <p:nvSpPr>
              <p:cNvPr id="1192" name="Oval 1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93" name="Line 14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94" name="Line 14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95" name="Rectangle 14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96" name="Oval 1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97" name="Group 146"/>
              <p:cNvGrpSpPr>
                <a:grpSpLocks/>
              </p:cNvGrpSpPr>
              <p:nvPr/>
            </p:nvGrpSpPr>
            <p:grpSpPr bwMode="auto">
              <a:xfrm>
                <a:off x="3686" y="244"/>
                <a:ext cx="177" cy="66"/>
                <a:chOff x="2848" y="848"/>
                <a:chExt cx="140" cy="98"/>
              </a:xfrm>
            </p:grpSpPr>
            <p:sp>
              <p:nvSpPr>
                <p:cNvPr id="1202" name="Line 14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03" name="Line 14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04" name="Line 14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98" name="Group 150"/>
              <p:cNvGrpSpPr>
                <a:grpSpLocks/>
              </p:cNvGrpSpPr>
              <p:nvPr/>
            </p:nvGrpSpPr>
            <p:grpSpPr bwMode="auto">
              <a:xfrm flipV="1">
                <a:off x="3686" y="243"/>
                <a:ext cx="177" cy="66"/>
                <a:chOff x="2848" y="848"/>
                <a:chExt cx="140" cy="98"/>
              </a:xfrm>
            </p:grpSpPr>
            <p:sp>
              <p:nvSpPr>
                <p:cNvPr id="1199" name="Line 15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00" name="Line 15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01" name="Line 15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1" name="Group 154"/>
            <p:cNvGrpSpPr>
              <a:grpSpLocks/>
            </p:cNvGrpSpPr>
            <p:nvPr/>
          </p:nvGrpSpPr>
          <p:grpSpPr bwMode="auto">
            <a:xfrm>
              <a:off x="4991" y="1507"/>
              <a:ext cx="315" cy="147"/>
              <a:chOff x="3600" y="219"/>
              <a:chExt cx="360" cy="175"/>
            </a:xfrm>
          </p:grpSpPr>
          <p:sp>
            <p:nvSpPr>
              <p:cNvPr id="1179" name="Oval 15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80" name="Line 15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81" name="Line 15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82" name="Rectangle 15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83" name="Oval 15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84" name="Group 160"/>
              <p:cNvGrpSpPr>
                <a:grpSpLocks/>
              </p:cNvGrpSpPr>
              <p:nvPr/>
            </p:nvGrpSpPr>
            <p:grpSpPr bwMode="auto">
              <a:xfrm>
                <a:off x="3686" y="244"/>
                <a:ext cx="177" cy="66"/>
                <a:chOff x="2848" y="848"/>
                <a:chExt cx="140" cy="98"/>
              </a:xfrm>
            </p:grpSpPr>
            <p:sp>
              <p:nvSpPr>
                <p:cNvPr id="1189" name="Line 16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90" name="Line 16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91" name="Line 16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85" name="Group 164"/>
              <p:cNvGrpSpPr>
                <a:grpSpLocks/>
              </p:cNvGrpSpPr>
              <p:nvPr/>
            </p:nvGrpSpPr>
            <p:grpSpPr bwMode="auto">
              <a:xfrm flipV="1">
                <a:off x="3686" y="243"/>
                <a:ext cx="177" cy="66"/>
                <a:chOff x="2848" y="848"/>
                <a:chExt cx="140" cy="98"/>
              </a:xfrm>
            </p:grpSpPr>
            <p:sp>
              <p:nvSpPr>
                <p:cNvPr id="1186" name="Line 16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87" name="Line 16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88" name="Line 16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2" name="Group 168"/>
            <p:cNvGrpSpPr>
              <a:grpSpLocks/>
            </p:cNvGrpSpPr>
            <p:nvPr/>
          </p:nvGrpSpPr>
          <p:grpSpPr bwMode="auto">
            <a:xfrm>
              <a:off x="4869" y="2072"/>
              <a:ext cx="316" cy="147"/>
              <a:chOff x="3600" y="219"/>
              <a:chExt cx="360" cy="175"/>
            </a:xfrm>
          </p:grpSpPr>
          <p:sp>
            <p:nvSpPr>
              <p:cNvPr id="1166" name="Oval 16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67" name="Line 17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68" name="Line 17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69" name="Rectangle 17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70" name="Oval 17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71" name="Group 174"/>
              <p:cNvGrpSpPr>
                <a:grpSpLocks/>
              </p:cNvGrpSpPr>
              <p:nvPr/>
            </p:nvGrpSpPr>
            <p:grpSpPr bwMode="auto">
              <a:xfrm>
                <a:off x="3686" y="244"/>
                <a:ext cx="177" cy="66"/>
                <a:chOff x="2848" y="848"/>
                <a:chExt cx="140" cy="98"/>
              </a:xfrm>
            </p:grpSpPr>
            <p:sp>
              <p:nvSpPr>
                <p:cNvPr id="1176" name="Line 17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77" name="Line 17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78" name="Line 17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72" name="Group 178"/>
              <p:cNvGrpSpPr>
                <a:grpSpLocks/>
              </p:cNvGrpSpPr>
              <p:nvPr/>
            </p:nvGrpSpPr>
            <p:grpSpPr bwMode="auto">
              <a:xfrm flipV="1">
                <a:off x="3686" y="243"/>
                <a:ext cx="177" cy="66"/>
                <a:chOff x="2848" y="848"/>
                <a:chExt cx="140" cy="98"/>
              </a:xfrm>
            </p:grpSpPr>
            <p:sp>
              <p:nvSpPr>
                <p:cNvPr id="1173" name="Line 17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74" name="Line 18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75" name="Line 18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3" name="Group 182"/>
            <p:cNvGrpSpPr>
              <a:grpSpLocks/>
            </p:cNvGrpSpPr>
            <p:nvPr/>
          </p:nvGrpSpPr>
          <p:grpSpPr bwMode="auto">
            <a:xfrm>
              <a:off x="4659" y="2440"/>
              <a:ext cx="316" cy="148"/>
              <a:chOff x="3600" y="219"/>
              <a:chExt cx="360" cy="175"/>
            </a:xfrm>
          </p:grpSpPr>
          <p:sp>
            <p:nvSpPr>
              <p:cNvPr id="1153" name="Oval 18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54" name="Line 18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55" name="Line 18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56" name="Rectangle 18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57" name="Oval 18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58" name="Group 188"/>
              <p:cNvGrpSpPr>
                <a:grpSpLocks/>
              </p:cNvGrpSpPr>
              <p:nvPr/>
            </p:nvGrpSpPr>
            <p:grpSpPr bwMode="auto">
              <a:xfrm>
                <a:off x="3686" y="244"/>
                <a:ext cx="177" cy="66"/>
                <a:chOff x="2848" y="848"/>
                <a:chExt cx="140" cy="98"/>
              </a:xfrm>
            </p:grpSpPr>
            <p:sp>
              <p:nvSpPr>
                <p:cNvPr id="1163" name="Line 18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64" name="Line 19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65" name="Line 19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59" name="Group 192"/>
              <p:cNvGrpSpPr>
                <a:grpSpLocks/>
              </p:cNvGrpSpPr>
              <p:nvPr/>
            </p:nvGrpSpPr>
            <p:grpSpPr bwMode="auto">
              <a:xfrm flipV="1">
                <a:off x="3686" y="243"/>
                <a:ext cx="177" cy="66"/>
                <a:chOff x="2848" y="848"/>
                <a:chExt cx="140" cy="98"/>
              </a:xfrm>
            </p:grpSpPr>
            <p:sp>
              <p:nvSpPr>
                <p:cNvPr id="1160" name="Line 19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61" name="Line 19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62" name="Line 19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4" name="Group 196"/>
            <p:cNvGrpSpPr>
              <a:grpSpLocks/>
            </p:cNvGrpSpPr>
            <p:nvPr/>
          </p:nvGrpSpPr>
          <p:grpSpPr bwMode="auto">
            <a:xfrm>
              <a:off x="4275" y="2748"/>
              <a:ext cx="315" cy="147"/>
              <a:chOff x="3600" y="219"/>
              <a:chExt cx="360" cy="175"/>
            </a:xfrm>
          </p:grpSpPr>
          <p:sp>
            <p:nvSpPr>
              <p:cNvPr id="1140" name="Oval 19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41" name="Line 19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42" name="Line 19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43" name="Rectangle 20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44" name="Oval 20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 name="Group 202"/>
              <p:cNvGrpSpPr>
                <a:grpSpLocks/>
              </p:cNvGrpSpPr>
              <p:nvPr/>
            </p:nvGrpSpPr>
            <p:grpSpPr bwMode="auto">
              <a:xfrm>
                <a:off x="3686" y="244"/>
                <a:ext cx="177" cy="66"/>
                <a:chOff x="2848" y="848"/>
                <a:chExt cx="140" cy="98"/>
              </a:xfrm>
            </p:grpSpPr>
            <p:sp>
              <p:nvSpPr>
                <p:cNvPr id="1150" name="Line 20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51" name="Line 20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52" name="Line 20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46" name="Group 206"/>
              <p:cNvGrpSpPr>
                <a:grpSpLocks/>
              </p:cNvGrpSpPr>
              <p:nvPr/>
            </p:nvGrpSpPr>
            <p:grpSpPr bwMode="auto">
              <a:xfrm flipV="1">
                <a:off x="3686" y="243"/>
                <a:ext cx="177" cy="66"/>
                <a:chOff x="2848" y="848"/>
                <a:chExt cx="140" cy="98"/>
              </a:xfrm>
            </p:grpSpPr>
            <p:sp>
              <p:nvSpPr>
                <p:cNvPr id="1147" name="Line 20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48" name="Line 20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49" name="Line 20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5" name="Group 210"/>
            <p:cNvGrpSpPr>
              <a:grpSpLocks/>
            </p:cNvGrpSpPr>
            <p:nvPr/>
          </p:nvGrpSpPr>
          <p:grpSpPr bwMode="auto">
            <a:xfrm>
              <a:off x="3769" y="2511"/>
              <a:ext cx="316" cy="147"/>
              <a:chOff x="3600" y="219"/>
              <a:chExt cx="360" cy="175"/>
            </a:xfrm>
          </p:grpSpPr>
          <p:sp>
            <p:nvSpPr>
              <p:cNvPr id="1127" name="Oval 2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28" name="Line 21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29" name="Line 21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30" name="Rectangle 21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31" name="Oval 2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32" name="Group 216"/>
              <p:cNvGrpSpPr>
                <a:grpSpLocks/>
              </p:cNvGrpSpPr>
              <p:nvPr/>
            </p:nvGrpSpPr>
            <p:grpSpPr bwMode="auto">
              <a:xfrm>
                <a:off x="3686" y="244"/>
                <a:ext cx="177" cy="66"/>
                <a:chOff x="2848" y="848"/>
                <a:chExt cx="140" cy="98"/>
              </a:xfrm>
            </p:grpSpPr>
            <p:sp>
              <p:nvSpPr>
                <p:cNvPr id="1137" name="Line 2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38" name="Line 2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39" name="Line 2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33" name="Group 220"/>
              <p:cNvGrpSpPr>
                <a:grpSpLocks/>
              </p:cNvGrpSpPr>
              <p:nvPr/>
            </p:nvGrpSpPr>
            <p:grpSpPr bwMode="auto">
              <a:xfrm flipV="1">
                <a:off x="3686" y="243"/>
                <a:ext cx="177" cy="66"/>
                <a:chOff x="2848" y="848"/>
                <a:chExt cx="140" cy="98"/>
              </a:xfrm>
            </p:grpSpPr>
            <p:sp>
              <p:nvSpPr>
                <p:cNvPr id="1134" name="Line 2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35" name="Line 2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36" name="Line 2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126" name="Line 224"/>
            <p:cNvSpPr>
              <a:spLocks noChangeShapeType="1"/>
            </p:cNvSpPr>
            <p:nvPr/>
          </p:nvSpPr>
          <p:spPr bwMode="auto">
            <a:xfrm flipV="1">
              <a:off x="3930" y="2645"/>
              <a:ext cx="1" cy="157"/>
            </a:xfrm>
            <a:prstGeom prst="line">
              <a:avLst/>
            </a:prstGeom>
            <a:noFill/>
            <a:ln w="12700">
              <a:solidFill>
                <a:schemeClr val="tx1"/>
              </a:solidFill>
              <a:round/>
              <a:headEnd/>
              <a:tailEnd/>
            </a:ln>
          </p:spPr>
          <p:txBody>
            <a:bodyPr wrap="none" anchor="ctr"/>
            <a:lstStyle/>
            <a:p>
              <a:endParaRPr lang="he-IL"/>
            </a:p>
          </p:txBody>
        </p:sp>
      </p:grpSp>
      <p:grpSp>
        <p:nvGrpSpPr>
          <p:cNvPr id="1145" name="Group 225"/>
          <p:cNvGrpSpPr>
            <a:grpSpLocks/>
          </p:cNvGrpSpPr>
          <p:nvPr/>
        </p:nvGrpSpPr>
        <p:grpSpPr bwMode="auto">
          <a:xfrm>
            <a:off x="4740275" y="1500188"/>
            <a:ext cx="3738563" cy="3830637"/>
            <a:chOff x="2986" y="945"/>
            <a:chExt cx="2355" cy="2413"/>
          </a:xfrm>
        </p:grpSpPr>
        <p:grpSp>
          <p:nvGrpSpPr>
            <p:cNvPr id="1048" name="Group 226"/>
            <p:cNvGrpSpPr>
              <a:grpSpLocks/>
            </p:cNvGrpSpPr>
            <p:nvPr/>
          </p:nvGrpSpPr>
          <p:grpSpPr bwMode="auto">
            <a:xfrm>
              <a:off x="2986" y="945"/>
              <a:ext cx="513" cy="541"/>
              <a:chOff x="2938" y="2925"/>
              <a:chExt cx="513" cy="541"/>
            </a:xfrm>
          </p:grpSpPr>
          <p:sp>
            <p:nvSpPr>
              <p:cNvPr id="1067" name="Rectangle 227"/>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he-IL"/>
              </a:p>
            </p:txBody>
          </p:sp>
          <p:sp>
            <p:nvSpPr>
              <p:cNvPr id="1068" name="Rectangle 228"/>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he-IL"/>
              </a:p>
            </p:txBody>
          </p:sp>
          <p:sp>
            <p:nvSpPr>
              <p:cNvPr id="1069" name="Rectangle 229"/>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he-IL"/>
              </a:p>
            </p:txBody>
          </p:sp>
          <p:sp>
            <p:nvSpPr>
              <p:cNvPr id="1070" name="Text Box 230"/>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071" name="Line 231"/>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he-IL"/>
              </a:p>
            </p:txBody>
          </p:sp>
          <p:sp>
            <p:nvSpPr>
              <p:cNvPr id="1072" name="Line 232"/>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he-IL"/>
              </a:p>
            </p:txBody>
          </p:sp>
          <p:sp>
            <p:nvSpPr>
              <p:cNvPr id="1073" name="Line 233"/>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he-IL"/>
              </a:p>
            </p:txBody>
          </p:sp>
        </p:grpSp>
        <p:grpSp>
          <p:nvGrpSpPr>
            <p:cNvPr id="1049" name="Group 234"/>
            <p:cNvGrpSpPr>
              <a:grpSpLocks/>
            </p:cNvGrpSpPr>
            <p:nvPr/>
          </p:nvGrpSpPr>
          <p:grpSpPr bwMode="auto">
            <a:xfrm>
              <a:off x="4828" y="2751"/>
              <a:ext cx="513" cy="541"/>
              <a:chOff x="2938" y="2925"/>
              <a:chExt cx="513" cy="541"/>
            </a:xfrm>
          </p:grpSpPr>
          <p:sp>
            <p:nvSpPr>
              <p:cNvPr id="1060" name="Rectangle 235"/>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he-IL"/>
              </a:p>
            </p:txBody>
          </p:sp>
          <p:sp>
            <p:nvSpPr>
              <p:cNvPr id="1061" name="Rectangle 236"/>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he-IL"/>
              </a:p>
            </p:txBody>
          </p:sp>
          <p:sp>
            <p:nvSpPr>
              <p:cNvPr id="1062" name="Rectangle 237"/>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he-IL"/>
              </a:p>
            </p:txBody>
          </p:sp>
          <p:sp>
            <p:nvSpPr>
              <p:cNvPr id="1063" name="Text Box 238"/>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064" name="Line 239"/>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he-IL"/>
              </a:p>
            </p:txBody>
          </p:sp>
          <p:sp>
            <p:nvSpPr>
              <p:cNvPr id="1065" name="Line 240"/>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he-IL"/>
              </a:p>
            </p:txBody>
          </p:sp>
          <p:sp>
            <p:nvSpPr>
              <p:cNvPr id="1066" name="Line 241"/>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he-IL"/>
              </a:p>
            </p:txBody>
          </p:sp>
        </p:grpSp>
        <p:grpSp>
          <p:nvGrpSpPr>
            <p:cNvPr id="1050" name="Group 242"/>
            <p:cNvGrpSpPr>
              <a:grpSpLocks/>
            </p:cNvGrpSpPr>
            <p:nvPr/>
          </p:nvGrpSpPr>
          <p:grpSpPr bwMode="auto">
            <a:xfrm>
              <a:off x="3352" y="2817"/>
              <a:ext cx="513" cy="541"/>
              <a:chOff x="2938" y="2925"/>
              <a:chExt cx="513" cy="541"/>
            </a:xfrm>
          </p:grpSpPr>
          <p:sp>
            <p:nvSpPr>
              <p:cNvPr id="1053" name="Rectangle 243"/>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he-IL"/>
              </a:p>
            </p:txBody>
          </p:sp>
          <p:sp>
            <p:nvSpPr>
              <p:cNvPr id="1054" name="Rectangle 244"/>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he-IL"/>
              </a:p>
            </p:txBody>
          </p:sp>
          <p:sp>
            <p:nvSpPr>
              <p:cNvPr id="1055" name="Rectangle 245"/>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he-IL"/>
              </a:p>
            </p:txBody>
          </p:sp>
          <p:sp>
            <p:nvSpPr>
              <p:cNvPr id="1056" name="Text Box 246"/>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057" name="Line 247"/>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he-IL"/>
              </a:p>
            </p:txBody>
          </p:sp>
          <p:sp>
            <p:nvSpPr>
              <p:cNvPr id="1058" name="Line 248"/>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he-IL"/>
              </a:p>
            </p:txBody>
          </p:sp>
          <p:sp>
            <p:nvSpPr>
              <p:cNvPr id="1059" name="Line 249"/>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he-IL"/>
              </a:p>
            </p:txBody>
          </p:sp>
        </p:grpSp>
        <p:sp>
          <p:nvSpPr>
            <p:cNvPr id="1051" name="Line 250"/>
            <p:cNvSpPr>
              <a:spLocks noChangeShapeType="1"/>
            </p:cNvSpPr>
            <p:nvPr/>
          </p:nvSpPr>
          <p:spPr bwMode="auto">
            <a:xfrm>
              <a:off x="3480" y="1020"/>
              <a:ext cx="1380" cy="1794"/>
            </a:xfrm>
            <a:prstGeom prst="line">
              <a:avLst/>
            </a:prstGeom>
            <a:noFill/>
            <a:ln w="57150">
              <a:solidFill>
                <a:srgbClr val="FF0000"/>
              </a:solidFill>
              <a:round/>
              <a:headEnd type="triangle" w="med" len="med"/>
              <a:tailEnd type="triangle" w="med" len="med"/>
            </a:ln>
          </p:spPr>
          <p:txBody>
            <a:bodyPr wrap="none" anchor="ctr"/>
            <a:lstStyle/>
            <a:p>
              <a:endParaRPr lang="he-IL"/>
            </a:p>
          </p:txBody>
        </p:sp>
        <p:sp>
          <p:nvSpPr>
            <p:cNvPr id="1052" name="Line 251"/>
            <p:cNvSpPr>
              <a:spLocks noChangeShapeType="1"/>
            </p:cNvSpPr>
            <p:nvPr/>
          </p:nvSpPr>
          <p:spPr bwMode="auto">
            <a:xfrm flipV="1">
              <a:off x="3846" y="2850"/>
              <a:ext cx="1002" cy="36"/>
            </a:xfrm>
            <a:prstGeom prst="line">
              <a:avLst/>
            </a:prstGeom>
            <a:noFill/>
            <a:ln w="57150">
              <a:solidFill>
                <a:srgbClr val="FF0000"/>
              </a:solidFill>
              <a:round/>
              <a:headEnd type="triangle" w="med" len="med"/>
              <a:tailEnd type="triangle" w="med" len="med"/>
            </a:ln>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45"/>
                                        </p:tgtEl>
                                        <p:attrNameLst>
                                          <p:attrName>style.visibility</p:attrName>
                                        </p:attrNameLst>
                                      </p:cBhvr>
                                      <p:to>
                                        <p:strVal val="visible"/>
                                      </p:to>
                                    </p:set>
                                    <p:animEffect transition="in" filter="dissolve">
                                      <p:cBhvr>
                                        <p:cTn id="7" dur="500"/>
                                        <p:tgtEl>
                                          <p:spTgt spid="11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45">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4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4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45">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45">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he-IL"/>
          </a:p>
        </p:txBody>
      </p:sp>
      <p:sp>
        <p:nvSpPr>
          <p:cNvPr id="8199" name="Rectangle 3"/>
          <p:cNvSpPr>
            <a:spLocks noGrp="1" noChangeArrowheads="1"/>
          </p:cNvSpPr>
          <p:nvPr>
            <p:ph type="title"/>
          </p:nvPr>
        </p:nvSpPr>
        <p:spPr/>
        <p:txBody>
          <a:bodyPr/>
          <a:lstStyle/>
          <a:p>
            <a:r>
              <a:rPr lang="en-US" sz="3600" dirty="0" smtClean="0"/>
              <a:t>Caching example (1) </a:t>
            </a:r>
            <a:endParaRPr lang="en-US" dirty="0" smtClean="0"/>
          </a:p>
        </p:txBody>
      </p:sp>
      <p:sp>
        <p:nvSpPr>
          <p:cNvPr id="8200" name="Rectangle 4"/>
          <p:cNvSpPr>
            <a:spLocks noGrp="1" noChangeArrowheads="1"/>
          </p:cNvSpPr>
          <p:nvPr>
            <p:ph type="body" sz="half" idx="1"/>
          </p:nvPr>
        </p:nvSpPr>
        <p:spPr>
          <a:xfrm>
            <a:off x="509588" y="1290638"/>
            <a:ext cx="4164012" cy="4648200"/>
          </a:xfrm>
        </p:spPr>
        <p:txBody>
          <a:bodyPr/>
          <a:lstStyle/>
          <a:p>
            <a:pPr>
              <a:buFont typeface="Wingdings" pitchFamily="2" charset="2"/>
              <a:buNone/>
            </a:pPr>
            <a:r>
              <a:rPr lang="en-US" sz="2400" u="sng" dirty="0" smtClean="0">
                <a:solidFill>
                  <a:srgbClr val="FF0000"/>
                </a:solidFill>
              </a:rPr>
              <a:t>assumptions</a:t>
            </a:r>
            <a:endParaRPr lang="en-US" sz="2400" dirty="0" smtClean="0"/>
          </a:p>
          <a:p>
            <a:r>
              <a:rPr lang="en-US" sz="2000" dirty="0" smtClean="0"/>
              <a:t>average object size = 100,000 bits</a:t>
            </a:r>
          </a:p>
          <a:p>
            <a:r>
              <a:rPr lang="en-US" sz="2000" dirty="0" smtClean="0"/>
              <a:t>avg. request rate from institution’s browsers to origin servers = 15/sec</a:t>
            </a:r>
          </a:p>
          <a:p>
            <a:r>
              <a:rPr lang="en-US" sz="2000" dirty="0" smtClean="0"/>
              <a:t>delay from institutional router to any origin server and back to router  = 2 sec</a:t>
            </a:r>
          </a:p>
          <a:p>
            <a:pPr>
              <a:buFont typeface="Wingdings" pitchFamily="2" charset="2"/>
              <a:buNone/>
            </a:pPr>
            <a:r>
              <a:rPr lang="en-US" sz="2400" u="sng" dirty="0" smtClean="0">
                <a:solidFill>
                  <a:srgbClr val="FF0000"/>
                </a:solidFill>
              </a:rPr>
              <a:t>consequences</a:t>
            </a:r>
            <a:endParaRPr lang="en-US" sz="2400" dirty="0" smtClean="0"/>
          </a:p>
          <a:p>
            <a:r>
              <a:rPr lang="en-US" sz="1800" dirty="0" smtClean="0"/>
              <a:t>utilization on LAN = 15%</a:t>
            </a:r>
          </a:p>
          <a:p>
            <a:r>
              <a:rPr lang="en-US" sz="1800" dirty="0" smtClean="0"/>
              <a:t>utilization on access link = 100%</a:t>
            </a:r>
          </a:p>
          <a:p>
            <a:r>
              <a:rPr lang="en-US" sz="1800" dirty="0" smtClean="0"/>
              <a:t>total delay   = Internet delay + access </a:t>
            </a:r>
            <a:r>
              <a:rPr lang="en-US" sz="1800" dirty="0" smtClean="0">
                <a:solidFill>
                  <a:srgbClr val="FF00FF"/>
                </a:solidFill>
              </a:rPr>
              <a:t>link </a:t>
            </a:r>
            <a:r>
              <a:rPr lang="en-US" sz="1800" dirty="0" smtClean="0"/>
              <a:t>delay + LAN delay</a:t>
            </a:r>
          </a:p>
          <a:p>
            <a:pPr>
              <a:buFont typeface="Wingdings" pitchFamily="2" charset="2"/>
              <a:buNone/>
            </a:pPr>
            <a:r>
              <a:rPr lang="en-US" sz="1800" dirty="0" smtClean="0"/>
              <a:t>  =  2 sec + minutes + milliseconds</a:t>
            </a:r>
          </a:p>
          <a:p>
            <a:endParaRPr lang="en-US" sz="2000" dirty="0" smtClean="0"/>
          </a:p>
          <a:p>
            <a:endParaRPr lang="en-US" sz="2000" dirty="0" smtClean="0"/>
          </a:p>
        </p:txBody>
      </p:sp>
      <p:grpSp>
        <p:nvGrpSpPr>
          <p:cNvPr id="2" name="Group 5"/>
          <p:cNvGrpSpPr>
            <a:grpSpLocks/>
          </p:cNvGrpSpPr>
          <p:nvPr/>
        </p:nvGrpSpPr>
        <p:grpSpPr bwMode="auto">
          <a:xfrm>
            <a:off x="4878388" y="1698625"/>
            <a:ext cx="184150" cy="542925"/>
            <a:chOff x="4180" y="783"/>
            <a:chExt cx="150" cy="307"/>
          </a:xfrm>
        </p:grpSpPr>
        <p:sp>
          <p:nvSpPr>
            <p:cNvPr id="8286"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87"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8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8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90"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91"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9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93"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4"/>
          <p:cNvGrpSpPr>
            <a:grpSpLocks/>
          </p:cNvGrpSpPr>
          <p:nvPr/>
        </p:nvGrpSpPr>
        <p:grpSpPr bwMode="auto">
          <a:xfrm>
            <a:off x="5802313" y="1155700"/>
            <a:ext cx="184150" cy="542925"/>
            <a:chOff x="4180" y="783"/>
            <a:chExt cx="150" cy="307"/>
          </a:xfrm>
        </p:grpSpPr>
        <p:sp>
          <p:nvSpPr>
            <p:cNvPr id="8278"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79"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80"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81"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82"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83"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84"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85"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 name="Group 23"/>
          <p:cNvGrpSpPr>
            <a:grpSpLocks/>
          </p:cNvGrpSpPr>
          <p:nvPr/>
        </p:nvGrpSpPr>
        <p:grpSpPr bwMode="auto">
          <a:xfrm>
            <a:off x="6478588" y="1184275"/>
            <a:ext cx="184150" cy="542925"/>
            <a:chOff x="4180" y="783"/>
            <a:chExt cx="150" cy="307"/>
          </a:xfrm>
        </p:grpSpPr>
        <p:sp>
          <p:nvSpPr>
            <p:cNvPr id="8270"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71"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72"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73"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74"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75"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76"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77"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32"/>
          <p:cNvGrpSpPr>
            <a:grpSpLocks/>
          </p:cNvGrpSpPr>
          <p:nvPr/>
        </p:nvGrpSpPr>
        <p:grpSpPr bwMode="auto">
          <a:xfrm>
            <a:off x="7059613" y="1365250"/>
            <a:ext cx="184150" cy="542925"/>
            <a:chOff x="4180" y="783"/>
            <a:chExt cx="150" cy="307"/>
          </a:xfrm>
        </p:grpSpPr>
        <p:sp>
          <p:nvSpPr>
            <p:cNvPr id="8262"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63"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64"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65"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66"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67"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68"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69"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41"/>
          <p:cNvGrpSpPr>
            <a:grpSpLocks/>
          </p:cNvGrpSpPr>
          <p:nvPr/>
        </p:nvGrpSpPr>
        <p:grpSpPr bwMode="auto">
          <a:xfrm>
            <a:off x="7373938" y="2155825"/>
            <a:ext cx="184150" cy="542925"/>
            <a:chOff x="4180" y="783"/>
            <a:chExt cx="150" cy="307"/>
          </a:xfrm>
        </p:grpSpPr>
        <p:sp>
          <p:nvSpPr>
            <p:cNvPr id="8254"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55"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56"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57"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58"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59"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60"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61"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8206"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8207"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he-IL"/>
          </a:p>
        </p:txBody>
      </p:sp>
      <p:sp>
        <p:nvSpPr>
          <p:cNvPr id="8208"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he-IL"/>
          </a:p>
        </p:txBody>
      </p:sp>
      <p:sp>
        <p:nvSpPr>
          <p:cNvPr id="8209"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he-IL"/>
          </a:p>
        </p:txBody>
      </p:sp>
      <p:sp>
        <p:nvSpPr>
          <p:cNvPr id="8210"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he-IL"/>
          </a:p>
        </p:txBody>
      </p:sp>
      <p:sp>
        <p:nvSpPr>
          <p:cNvPr id="8211" name="Freeform 55"/>
          <p:cNvSpPr>
            <a:spLocks/>
          </p:cNvSpPr>
          <p:nvPr/>
        </p:nvSpPr>
        <p:spPr bwMode="auto">
          <a:xfrm>
            <a:off x="5162550" y="1689100"/>
            <a:ext cx="2174875" cy="1581150"/>
          </a:xfrm>
          <a:custGeom>
            <a:avLst/>
            <a:gdLst>
              <a:gd name="T0" fmla="*/ 28017682 w 2135"/>
              <a:gd name="T1" fmla="*/ 590108648 h 1662"/>
              <a:gd name="T2" fmla="*/ 108958673 w 2135"/>
              <a:gd name="T3" fmla="*/ 68785743 h 1662"/>
              <a:gd name="T4" fmla="*/ 681770793 w 2135"/>
              <a:gd name="T5" fmla="*/ 177394192 h 1662"/>
              <a:gd name="T6" fmla="*/ 1254581927 w 2135"/>
              <a:gd name="T7" fmla="*/ 90507046 h 1662"/>
              <a:gd name="T8" fmla="*/ 2076441856 w 2135"/>
              <a:gd name="T9" fmla="*/ 367460413 h 1662"/>
              <a:gd name="T10" fmla="*/ 2088894156 w 2135"/>
              <a:gd name="T11" fmla="*/ 1035405118 h 1662"/>
              <a:gd name="T12" fmla="*/ 1640607292 w 2135"/>
              <a:gd name="T13" fmla="*/ 1448118444 h 1662"/>
              <a:gd name="T14" fmla="*/ 843651708 w 2135"/>
              <a:gd name="T15" fmla="*/ 1372091980 h 1662"/>
              <a:gd name="T16" fmla="*/ 519888733 w 2135"/>
              <a:gd name="T17" fmla="*/ 1149443864 h 1662"/>
              <a:gd name="T18" fmla="*/ 189899671 w 2135"/>
              <a:gd name="T19" fmla="*/ 964808742 h 1662"/>
              <a:gd name="T20" fmla="*/ 28017682 w 2135"/>
              <a:gd name="T21" fmla="*/ 59010864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he-IL"/>
          </a:p>
        </p:txBody>
      </p:sp>
      <p:grpSp>
        <p:nvGrpSpPr>
          <p:cNvPr id="7" name="Group 56"/>
          <p:cNvGrpSpPr>
            <a:grpSpLocks/>
          </p:cNvGrpSpPr>
          <p:nvPr/>
        </p:nvGrpSpPr>
        <p:grpSpPr bwMode="auto">
          <a:xfrm>
            <a:off x="6145213" y="2890838"/>
            <a:ext cx="501650" cy="233362"/>
            <a:chOff x="3600" y="219"/>
            <a:chExt cx="360" cy="175"/>
          </a:xfrm>
        </p:grpSpPr>
        <p:sp>
          <p:nvSpPr>
            <p:cNvPr id="8241"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8242"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8243"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8244"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8245"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8" name="Group 62"/>
            <p:cNvGrpSpPr>
              <a:grpSpLocks/>
            </p:cNvGrpSpPr>
            <p:nvPr/>
          </p:nvGrpSpPr>
          <p:grpSpPr bwMode="auto">
            <a:xfrm>
              <a:off x="3686" y="244"/>
              <a:ext cx="177" cy="66"/>
              <a:chOff x="2848" y="848"/>
              <a:chExt cx="140" cy="98"/>
            </a:xfrm>
          </p:grpSpPr>
          <p:sp>
            <p:nvSpPr>
              <p:cNvPr id="8251"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52"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53"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9" name="Group 66"/>
            <p:cNvGrpSpPr>
              <a:grpSpLocks/>
            </p:cNvGrpSpPr>
            <p:nvPr/>
          </p:nvGrpSpPr>
          <p:grpSpPr bwMode="auto">
            <a:xfrm flipV="1">
              <a:off x="3686" y="243"/>
              <a:ext cx="177" cy="66"/>
              <a:chOff x="2848" y="848"/>
              <a:chExt cx="140" cy="98"/>
            </a:xfrm>
          </p:grpSpPr>
          <p:sp>
            <p:nvSpPr>
              <p:cNvPr id="8248"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49"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50"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8213"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8214" name="Freeform 71"/>
          <p:cNvSpPr>
            <a:spLocks/>
          </p:cNvSpPr>
          <p:nvPr/>
        </p:nvSpPr>
        <p:spPr bwMode="auto">
          <a:xfrm>
            <a:off x="4732338" y="4059238"/>
            <a:ext cx="2965450" cy="1390650"/>
          </a:xfrm>
          <a:custGeom>
            <a:avLst/>
            <a:gdLst>
              <a:gd name="T0" fmla="*/ 78124054 w 1868"/>
              <a:gd name="T1" fmla="*/ 824091856 h 876"/>
              <a:gd name="T2" fmla="*/ 259576919 w 1868"/>
              <a:gd name="T3" fmla="*/ 345262203 h 876"/>
              <a:gd name="T4" fmla="*/ 1635582169 w 1868"/>
              <a:gd name="T5" fmla="*/ 42843450 h 876"/>
              <a:gd name="T6" fmla="*/ 2147483647 w 1868"/>
              <a:gd name="T7" fmla="*/ 88206263 h 876"/>
              <a:gd name="T8" fmla="*/ 2147483647 w 1868"/>
              <a:gd name="T9" fmla="*/ 304938127 h 876"/>
              <a:gd name="T10" fmla="*/ 2147483647 w 1868"/>
              <a:gd name="T11" fmla="*/ 1867436848 h 876"/>
              <a:gd name="T12" fmla="*/ 2147483647 w 1868"/>
              <a:gd name="T13" fmla="*/ 2129533025 h 876"/>
              <a:gd name="T14" fmla="*/ 1968243104 w 1868"/>
              <a:gd name="T15" fmla="*/ 2144653959 h 876"/>
              <a:gd name="T16" fmla="*/ 1126510740 w 1868"/>
              <a:gd name="T17" fmla="*/ 2134573336 h 876"/>
              <a:gd name="T18" fmla="*/ 423386338 w 1868"/>
              <a:gd name="T19" fmla="*/ 1703625944 h 876"/>
              <a:gd name="T20" fmla="*/ 78124054 w 1868"/>
              <a:gd name="T21" fmla="*/ 824091856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he-IL"/>
          </a:p>
        </p:txBody>
      </p:sp>
      <p:graphicFrame>
        <p:nvGraphicFramePr>
          <p:cNvPr id="8194" name="Object 72"/>
          <p:cNvGraphicFramePr>
            <a:graphicFrameLocks noChangeAspect="1"/>
          </p:cNvGraphicFramePr>
          <p:nvPr/>
        </p:nvGraphicFramePr>
        <p:xfrm>
          <a:off x="4979988" y="4803775"/>
          <a:ext cx="444500" cy="357188"/>
        </p:xfrm>
        <a:graphic>
          <a:graphicData uri="http://schemas.openxmlformats.org/presentationml/2006/ole">
            <p:oleObj spid="_x0000_s71694" name="Clip" r:id="rId3" imgW="1307263" imgH="1084139" progId="">
              <p:embed/>
            </p:oleObj>
          </a:graphicData>
        </a:graphic>
      </p:graphicFrame>
      <p:graphicFrame>
        <p:nvGraphicFramePr>
          <p:cNvPr id="8195" name="Object 73"/>
          <p:cNvGraphicFramePr>
            <a:graphicFrameLocks noChangeAspect="1"/>
          </p:cNvGraphicFramePr>
          <p:nvPr/>
        </p:nvGraphicFramePr>
        <p:xfrm>
          <a:off x="5484813" y="4803775"/>
          <a:ext cx="444500" cy="357188"/>
        </p:xfrm>
        <a:graphic>
          <a:graphicData uri="http://schemas.openxmlformats.org/presentationml/2006/ole">
            <p:oleObj spid="_x0000_s71695" name="Clip" r:id="rId4" imgW="1307263" imgH="1084139" progId="">
              <p:embed/>
            </p:oleObj>
          </a:graphicData>
        </a:graphic>
      </p:graphicFrame>
      <p:graphicFrame>
        <p:nvGraphicFramePr>
          <p:cNvPr id="8196" name="Object 74"/>
          <p:cNvGraphicFramePr>
            <a:graphicFrameLocks noChangeAspect="1"/>
          </p:cNvGraphicFramePr>
          <p:nvPr/>
        </p:nvGraphicFramePr>
        <p:xfrm>
          <a:off x="6018213" y="4794250"/>
          <a:ext cx="444500" cy="357188"/>
        </p:xfrm>
        <a:graphic>
          <a:graphicData uri="http://schemas.openxmlformats.org/presentationml/2006/ole">
            <p:oleObj spid="_x0000_s71696" name="Clip" r:id="rId5" imgW="1307263" imgH="1084139" progId="">
              <p:embed/>
            </p:oleObj>
          </a:graphicData>
        </a:graphic>
      </p:graphicFrame>
      <p:graphicFrame>
        <p:nvGraphicFramePr>
          <p:cNvPr id="8197" name="Object 75"/>
          <p:cNvGraphicFramePr>
            <a:graphicFrameLocks noChangeAspect="1"/>
          </p:cNvGraphicFramePr>
          <p:nvPr/>
        </p:nvGraphicFramePr>
        <p:xfrm>
          <a:off x="6532563" y="4803775"/>
          <a:ext cx="444500" cy="357188"/>
        </p:xfrm>
        <a:graphic>
          <a:graphicData uri="http://schemas.openxmlformats.org/presentationml/2006/ole">
            <p:oleObj spid="_x0000_s71697" name="Clip" r:id="rId6" imgW="1307263" imgH="1084139" progId="">
              <p:embed/>
            </p:oleObj>
          </a:graphicData>
        </a:graphic>
      </p:graphicFrame>
      <p:sp>
        <p:nvSpPr>
          <p:cNvPr id="8215"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he-IL"/>
          </a:p>
        </p:txBody>
      </p:sp>
      <p:sp>
        <p:nvSpPr>
          <p:cNvPr id="8216"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he-IL"/>
          </a:p>
        </p:txBody>
      </p:sp>
      <p:sp>
        <p:nvSpPr>
          <p:cNvPr id="8217"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he-IL"/>
          </a:p>
        </p:txBody>
      </p:sp>
      <p:sp>
        <p:nvSpPr>
          <p:cNvPr id="8218"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he-IL"/>
          </a:p>
        </p:txBody>
      </p:sp>
      <p:sp>
        <p:nvSpPr>
          <p:cNvPr id="8219"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he-IL"/>
          </a:p>
        </p:txBody>
      </p:sp>
      <p:grpSp>
        <p:nvGrpSpPr>
          <p:cNvPr id="10" name="Group 81"/>
          <p:cNvGrpSpPr>
            <a:grpSpLocks/>
          </p:cNvGrpSpPr>
          <p:nvPr/>
        </p:nvGrpSpPr>
        <p:grpSpPr bwMode="auto">
          <a:xfrm>
            <a:off x="6145213" y="4181475"/>
            <a:ext cx="501650" cy="233363"/>
            <a:chOff x="3600" y="219"/>
            <a:chExt cx="360" cy="175"/>
          </a:xfrm>
        </p:grpSpPr>
        <p:sp>
          <p:nvSpPr>
            <p:cNvPr id="8228"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8229"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8230"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8231"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8232"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 name="Group 87"/>
            <p:cNvGrpSpPr>
              <a:grpSpLocks/>
            </p:cNvGrpSpPr>
            <p:nvPr/>
          </p:nvGrpSpPr>
          <p:grpSpPr bwMode="auto">
            <a:xfrm>
              <a:off x="3686" y="244"/>
              <a:ext cx="177" cy="66"/>
              <a:chOff x="2848" y="848"/>
              <a:chExt cx="140" cy="98"/>
            </a:xfrm>
          </p:grpSpPr>
          <p:sp>
            <p:nvSpPr>
              <p:cNvPr id="8238"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39"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40"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 name="Group 91"/>
            <p:cNvGrpSpPr>
              <a:grpSpLocks/>
            </p:cNvGrpSpPr>
            <p:nvPr/>
          </p:nvGrpSpPr>
          <p:grpSpPr bwMode="auto">
            <a:xfrm flipV="1">
              <a:off x="3686" y="243"/>
              <a:ext cx="177" cy="66"/>
              <a:chOff x="2848" y="848"/>
              <a:chExt cx="140" cy="98"/>
            </a:xfrm>
          </p:grpSpPr>
          <p:sp>
            <p:nvSpPr>
              <p:cNvPr id="8235"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36"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37"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8221"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he-IL"/>
          </a:p>
        </p:txBody>
      </p:sp>
      <p:sp>
        <p:nvSpPr>
          <p:cNvPr id="8222"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he-IL"/>
          </a:p>
        </p:txBody>
      </p:sp>
      <p:sp>
        <p:nvSpPr>
          <p:cNvPr id="8223"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8224" name="Text Box 98"/>
          <p:cNvSpPr txBox="1">
            <a:spLocks noChangeArrowheads="1"/>
          </p:cNvSpPr>
          <p:nvPr/>
        </p:nvSpPr>
        <p:spPr bwMode="auto">
          <a:xfrm>
            <a:off x="6630988" y="4294188"/>
            <a:ext cx="14509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10 Mbps LAN</a:t>
            </a:r>
            <a:endParaRPr lang="en-US">
              <a:solidFill>
                <a:schemeClr val="accent2"/>
              </a:solidFill>
              <a:latin typeface="Times New Roman" pitchFamily="18" charset="0"/>
            </a:endParaRPr>
          </a:p>
        </p:txBody>
      </p:sp>
      <p:sp>
        <p:nvSpPr>
          <p:cNvPr id="8225"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a:t>1.5 Mbps </a:t>
            </a:r>
          </a:p>
          <a:p>
            <a:pPr>
              <a:spcBef>
                <a:spcPct val="0"/>
              </a:spcBef>
              <a:buClrTx/>
              <a:buSzTx/>
              <a:buFontTx/>
              <a:buNone/>
            </a:pPr>
            <a:r>
              <a:rPr lang="en-US" sz="1600"/>
              <a:t>access link</a:t>
            </a:r>
            <a:endParaRPr lang="en-US">
              <a:solidFill>
                <a:schemeClr val="accent2"/>
              </a:solidFill>
              <a:latin typeface="Times New Roman" pitchFamily="18" charset="0"/>
            </a:endParaRPr>
          </a:p>
        </p:txBody>
      </p:sp>
      <p:sp>
        <p:nvSpPr>
          <p:cNvPr id="8226"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
        <p:nvSpPr>
          <p:cNvPr id="822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40995FB0-940A-4E65-A224-F7CFA740F0AF}" type="slidenum">
              <a:rPr lang="en-US" sz="1200">
                <a:latin typeface="Arial" pitchFamily="34" charset="0"/>
                <a:cs typeface="Arial" pitchFamily="34" charset="0"/>
              </a:rPr>
              <a:pPr algn="r">
                <a:spcBef>
                  <a:spcPct val="0"/>
                </a:spcBef>
                <a:buClrTx/>
                <a:buSzTx/>
                <a:buFontTx/>
                <a:buNone/>
              </a:pPr>
              <a:t>30</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he-IL"/>
          </a:p>
        </p:txBody>
      </p:sp>
      <p:sp>
        <p:nvSpPr>
          <p:cNvPr id="9223" name="Rectangle 3"/>
          <p:cNvSpPr>
            <a:spLocks noGrp="1" noChangeArrowheads="1"/>
          </p:cNvSpPr>
          <p:nvPr>
            <p:ph type="title"/>
          </p:nvPr>
        </p:nvSpPr>
        <p:spPr/>
        <p:txBody>
          <a:bodyPr/>
          <a:lstStyle/>
          <a:p>
            <a:r>
              <a:rPr lang="en-US" sz="3600" dirty="0" smtClean="0"/>
              <a:t>Caching example (2)</a:t>
            </a:r>
            <a:endParaRPr lang="en-US" dirty="0" smtClean="0"/>
          </a:p>
        </p:txBody>
      </p:sp>
      <p:sp>
        <p:nvSpPr>
          <p:cNvPr id="9224" name="Rectangle 4"/>
          <p:cNvSpPr>
            <a:spLocks noGrp="1" noChangeArrowheads="1"/>
          </p:cNvSpPr>
          <p:nvPr>
            <p:ph type="body" sz="half" idx="1"/>
          </p:nvPr>
        </p:nvSpPr>
        <p:spPr>
          <a:xfrm>
            <a:off x="520700" y="1379538"/>
            <a:ext cx="4164013" cy="4648200"/>
          </a:xfrm>
        </p:spPr>
        <p:txBody>
          <a:bodyPr/>
          <a:lstStyle/>
          <a:p>
            <a:pPr>
              <a:buFont typeface="Wingdings" pitchFamily="2" charset="2"/>
              <a:buNone/>
            </a:pPr>
            <a:r>
              <a:rPr lang="en-US" sz="2000" u="sng" smtClean="0">
                <a:solidFill>
                  <a:srgbClr val="FF0000"/>
                </a:solidFill>
              </a:rPr>
              <a:t>possible solution</a:t>
            </a:r>
            <a:endParaRPr lang="en-US" sz="2000" smtClean="0"/>
          </a:p>
          <a:p>
            <a:r>
              <a:rPr lang="en-US" sz="2000" smtClean="0"/>
              <a:t>increase bandwidth of access link to, say, 10 Mbps</a:t>
            </a:r>
          </a:p>
          <a:p>
            <a:pPr>
              <a:buFont typeface="Wingdings" pitchFamily="2" charset="2"/>
              <a:buNone/>
            </a:pPr>
            <a:r>
              <a:rPr lang="en-US" sz="2000" u="sng" smtClean="0">
                <a:solidFill>
                  <a:srgbClr val="FF0000"/>
                </a:solidFill>
              </a:rPr>
              <a:t>consequence</a:t>
            </a:r>
            <a:endParaRPr lang="en-US" sz="2000" smtClean="0"/>
          </a:p>
          <a:p>
            <a:r>
              <a:rPr lang="en-US" sz="2000" smtClean="0"/>
              <a:t>utilization on LAN = 15%</a:t>
            </a:r>
          </a:p>
          <a:p>
            <a:r>
              <a:rPr lang="en-US" sz="2000" smtClean="0"/>
              <a:t>utilization on access link = 15%</a:t>
            </a:r>
          </a:p>
          <a:p>
            <a:r>
              <a:rPr lang="en-US" sz="2000" smtClean="0"/>
              <a:t>Total delay   = Internet delay + access delay + LAN delay</a:t>
            </a:r>
          </a:p>
          <a:p>
            <a:pPr>
              <a:buFont typeface="Wingdings" pitchFamily="2" charset="2"/>
              <a:buNone/>
            </a:pPr>
            <a:r>
              <a:rPr lang="en-US" sz="2000" smtClean="0"/>
              <a:t>  =  2 sec + msecs + msecs</a:t>
            </a:r>
          </a:p>
          <a:p>
            <a:r>
              <a:rPr lang="en-US" sz="2000" smtClean="0"/>
              <a:t>often a costly upgrade</a:t>
            </a:r>
          </a:p>
          <a:p>
            <a:endParaRPr lang="en-US" sz="2000" smtClean="0"/>
          </a:p>
          <a:p>
            <a:endParaRPr lang="en-US" sz="2000" smtClean="0"/>
          </a:p>
        </p:txBody>
      </p:sp>
      <p:grpSp>
        <p:nvGrpSpPr>
          <p:cNvPr id="2" name="Group 5"/>
          <p:cNvGrpSpPr>
            <a:grpSpLocks/>
          </p:cNvGrpSpPr>
          <p:nvPr/>
        </p:nvGrpSpPr>
        <p:grpSpPr bwMode="auto">
          <a:xfrm>
            <a:off x="4878388" y="1698625"/>
            <a:ext cx="184150" cy="542925"/>
            <a:chOff x="4180" y="783"/>
            <a:chExt cx="150" cy="307"/>
          </a:xfrm>
        </p:grpSpPr>
        <p:sp>
          <p:nvSpPr>
            <p:cNvPr id="9310"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311"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312"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313"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314"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315"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316"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317"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4"/>
          <p:cNvGrpSpPr>
            <a:grpSpLocks/>
          </p:cNvGrpSpPr>
          <p:nvPr/>
        </p:nvGrpSpPr>
        <p:grpSpPr bwMode="auto">
          <a:xfrm>
            <a:off x="5802313" y="1155700"/>
            <a:ext cx="184150" cy="542925"/>
            <a:chOff x="4180" y="783"/>
            <a:chExt cx="150" cy="307"/>
          </a:xfrm>
        </p:grpSpPr>
        <p:sp>
          <p:nvSpPr>
            <p:cNvPr id="9302"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303"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304"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305"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306"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307"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308"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309"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 name="Group 23"/>
          <p:cNvGrpSpPr>
            <a:grpSpLocks/>
          </p:cNvGrpSpPr>
          <p:nvPr/>
        </p:nvGrpSpPr>
        <p:grpSpPr bwMode="auto">
          <a:xfrm>
            <a:off x="6478588" y="1184275"/>
            <a:ext cx="184150" cy="542925"/>
            <a:chOff x="4180" y="783"/>
            <a:chExt cx="150" cy="307"/>
          </a:xfrm>
        </p:grpSpPr>
        <p:sp>
          <p:nvSpPr>
            <p:cNvPr id="9294"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295"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296"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297"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298"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299"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300"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301"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32"/>
          <p:cNvGrpSpPr>
            <a:grpSpLocks/>
          </p:cNvGrpSpPr>
          <p:nvPr/>
        </p:nvGrpSpPr>
        <p:grpSpPr bwMode="auto">
          <a:xfrm>
            <a:off x="7059613" y="1365250"/>
            <a:ext cx="184150" cy="542925"/>
            <a:chOff x="4180" y="783"/>
            <a:chExt cx="150" cy="307"/>
          </a:xfrm>
        </p:grpSpPr>
        <p:sp>
          <p:nvSpPr>
            <p:cNvPr id="9286"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287"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288"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289"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290"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291"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292"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293"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41"/>
          <p:cNvGrpSpPr>
            <a:grpSpLocks/>
          </p:cNvGrpSpPr>
          <p:nvPr/>
        </p:nvGrpSpPr>
        <p:grpSpPr bwMode="auto">
          <a:xfrm>
            <a:off x="7373938" y="2155825"/>
            <a:ext cx="184150" cy="542925"/>
            <a:chOff x="4180" y="783"/>
            <a:chExt cx="150" cy="307"/>
          </a:xfrm>
        </p:grpSpPr>
        <p:sp>
          <p:nvSpPr>
            <p:cNvPr id="9278"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279"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280"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281"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282"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283"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284"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285"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9230"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9231"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he-IL"/>
          </a:p>
        </p:txBody>
      </p:sp>
      <p:sp>
        <p:nvSpPr>
          <p:cNvPr id="9232"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he-IL"/>
          </a:p>
        </p:txBody>
      </p:sp>
      <p:sp>
        <p:nvSpPr>
          <p:cNvPr id="9233"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he-IL"/>
          </a:p>
        </p:txBody>
      </p:sp>
      <p:sp>
        <p:nvSpPr>
          <p:cNvPr id="9234"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he-IL"/>
          </a:p>
        </p:txBody>
      </p:sp>
      <p:sp>
        <p:nvSpPr>
          <p:cNvPr id="9235" name="Freeform 55"/>
          <p:cNvSpPr>
            <a:spLocks/>
          </p:cNvSpPr>
          <p:nvPr/>
        </p:nvSpPr>
        <p:spPr bwMode="auto">
          <a:xfrm>
            <a:off x="5162550" y="1689100"/>
            <a:ext cx="2174875" cy="1581150"/>
          </a:xfrm>
          <a:custGeom>
            <a:avLst/>
            <a:gdLst>
              <a:gd name="T0" fmla="*/ 28017682 w 2135"/>
              <a:gd name="T1" fmla="*/ 590108648 h 1662"/>
              <a:gd name="T2" fmla="*/ 108958673 w 2135"/>
              <a:gd name="T3" fmla="*/ 68785743 h 1662"/>
              <a:gd name="T4" fmla="*/ 681770793 w 2135"/>
              <a:gd name="T5" fmla="*/ 177394192 h 1662"/>
              <a:gd name="T6" fmla="*/ 1254581927 w 2135"/>
              <a:gd name="T7" fmla="*/ 90507046 h 1662"/>
              <a:gd name="T8" fmla="*/ 2076441856 w 2135"/>
              <a:gd name="T9" fmla="*/ 367460413 h 1662"/>
              <a:gd name="T10" fmla="*/ 2088894156 w 2135"/>
              <a:gd name="T11" fmla="*/ 1035405118 h 1662"/>
              <a:gd name="T12" fmla="*/ 1640607292 w 2135"/>
              <a:gd name="T13" fmla="*/ 1448118444 h 1662"/>
              <a:gd name="T14" fmla="*/ 843651708 w 2135"/>
              <a:gd name="T15" fmla="*/ 1372091980 h 1662"/>
              <a:gd name="T16" fmla="*/ 519888733 w 2135"/>
              <a:gd name="T17" fmla="*/ 1149443864 h 1662"/>
              <a:gd name="T18" fmla="*/ 189899671 w 2135"/>
              <a:gd name="T19" fmla="*/ 964808742 h 1662"/>
              <a:gd name="T20" fmla="*/ 28017682 w 2135"/>
              <a:gd name="T21" fmla="*/ 59010864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he-IL"/>
          </a:p>
        </p:txBody>
      </p:sp>
      <p:grpSp>
        <p:nvGrpSpPr>
          <p:cNvPr id="7" name="Group 56"/>
          <p:cNvGrpSpPr>
            <a:grpSpLocks/>
          </p:cNvGrpSpPr>
          <p:nvPr/>
        </p:nvGrpSpPr>
        <p:grpSpPr bwMode="auto">
          <a:xfrm>
            <a:off x="6145213" y="2890838"/>
            <a:ext cx="501650" cy="233362"/>
            <a:chOff x="3600" y="219"/>
            <a:chExt cx="360" cy="175"/>
          </a:xfrm>
        </p:grpSpPr>
        <p:sp>
          <p:nvSpPr>
            <p:cNvPr id="9265"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9266"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9267"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9268"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9269"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8" name="Group 62"/>
            <p:cNvGrpSpPr>
              <a:grpSpLocks/>
            </p:cNvGrpSpPr>
            <p:nvPr/>
          </p:nvGrpSpPr>
          <p:grpSpPr bwMode="auto">
            <a:xfrm>
              <a:off x="3686" y="244"/>
              <a:ext cx="177" cy="66"/>
              <a:chOff x="2848" y="848"/>
              <a:chExt cx="140" cy="98"/>
            </a:xfrm>
          </p:grpSpPr>
          <p:sp>
            <p:nvSpPr>
              <p:cNvPr id="9275"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76"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77"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9" name="Group 66"/>
            <p:cNvGrpSpPr>
              <a:grpSpLocks/>
            </p:cNvGrpSpPr>
            <p:nvPr/>
          </p:nvGrpSpPr>
          <p:grpSpPr bwMode="auto">
            <a:xfrm flipV="1">
              <a:off x="3686" y="243"/>
              <a:ext cx="177" cy="66"/>
              <a:chOff x="2848" y="848"/>
              <a:chExt cx="140" cy="98"/>
            </a:xfrm>
          </p:grpSpPr>
          <p:sp>
            <p:nvSpPr>
              <p:cNvPr id="9272"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73"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74"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9237"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9238" name="Freeform 71"/>
          <p:cNvSpPr>
            <a:spLocks/>
          </p:cNvSpPr>
          <p:nvPr/>
        </p:nvSpPr>
        <p:spPr bwMode="auto">
          <a:xfrm>
            <a:off x="4732338" y="4059238"/>
            <a:ext cx="2965450" cy="1390650"/>
          </a:xfrm>
          <a:custGeom>
            <a:avLst/>
            <a:gdLst>
              <a:gd name="T0" fmla="*/ 78124054 w 1868"/>
              <a:gd name="T1" fmla="*/ 824091856 h 876"/>
              <a:gd name="T2" fmla="*/ 259576919 w 1868"/>
              <a:gd name="T3" fmla="*/ 345262203 h 876"/>
              <a:gd name="T4" fmla="*/ 1635582169 w 1868"/>
              <a:gd name="T5" fmla="*/ 42843450 h 876"/>
              <a:gd name="T6" fmla="*/ 2147483647 w 1868"/>
              <a:gd name="T7" fmla="*/ 88206263 h 876"/>
              <a:gd name="T8" fmla="*/ 2147483647 w 1868"/>
              <a:gd name="T9" fmla="*/ 304938127 h 876"/>
              <a:gd name="T10" fmla="*/ 2147483647 w 1868"/>
              <a:gd name="T11" fmla="*/ 1867436848 h 876"/>
              <a:gd name="T12" fmla="*/ 2147483647 w 1868"/>
              <a:gd name="T13" fmla="*/ 2129533025 h 876"/>
              <a:gd name="T14" fmla="*/ 1968243104 w 1868"/>
              <a:gd name="T15" fmla="*/ 2144653959 h 876"/>
              <a:gd name="T16" fmla="*/ 1126510740 w 1868"/>
              <a:gd name="T17" fmla="*/ 2134573336 h 876"/>
              <a:gd name="T18" fmla="*/ 423386338 w 1868"/>
              <a:gd name="T19" fmla="*/ 1703625944 h 876"/>
              <a:gd name="T20" fmla="*/ 78124054 w 1868"/>
              <a:gd name="T21" fmla="*/ 824091856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he-IL"/>
          </a:p>
        </p:txBody>
      </p:sp>
      <p:graphicFrame>
        <p:nvGraphicFramePr>
          <p:cNvPr id="9218" name="Object 72"/>
          <p:cNvGraphicFramePr>
            <a:graphicFrameLocks noChangeAspect="1"/>
          </p:cNvGraphicFramePr>
          <p:nvPr/>
        </p:nvGraphicFramePr>
        <p:xfrm>
          <a:off x="4979988" y="4803775"/>
          <a:ext cx="444500" cy="357188"/>
        </p:xfrm>
        <a:graphic>
          <a:graphicData uri="http://schemas.openxmlformats.org/presentationml/2006/ole">
            <p:oleObj spid="_x0000_s72718" name="Clip" r:id="rId3" imgW="1307263" imgH="1084139" progId="">
              <p:embed/>
            </p:oleObj>
          </a:graphicData>
        </a:graphic>
      </p:graphicFrame>
      <p:graphicFrame>
        <p:nvGraphicFramePr>
          <p:cNvPr id="9219" name="Object 73"/>
          <p:cNvGraphicFramePr>
            <a:graphicFrameLocks noChangeAspect="1"/>
          </p:cNvGraphicFramePr>
          <p:nvPr/>
        </p:nvGraphicFramePr>
        <p:xfrm>
          <a:off x="5484813" y="4803775"/>
          <a:ext cx="444500" cy="357188"/>
        </p:xfrm>
        <a:graphic>
          <a:graphicData uri="http://schemas.openxmlformats.org/presentationml/2006/ole">
            <p:oleObj spid="_x0000_s72719" name="Clip" r:id="rId4" imgW="1307263" imgH="1084139" progId="">
              <p:embed/>
            </p:oleObj>
          </a:graphicData>
        </a:graphic>
      </p:graphicFrame>
      <p:graphicFrame>
        <p:nvGraphicFramePr>
          <p:cNvPr id="9220" name="Object 74"/>
          <p:cNvGraphicFramePr>
            <a:graphicFrameLocks noChangeAspect="1"/>
          </p:cNvGraphicFramePr>
          <p:nvPr/>
        </p:nvGraphicFramePr>
        <p:xfrm>
          <a:off x="6018213" y="4794250"/>
          <a:ext cx="444500" cy="357188"/>
        </p:xfrm>
        <a:graphic>
          <a:graphicData uri="http://schemas.openxmlformats.org/presentationml/2006/ole">
            <p:oleObj spid="_x0000_s72720" name="Clip" r:id="rId5" imgW="1307263" imgH="1084139" progId="">
              <p:embed/>
            </p:oleObj>
          </a:graphicData>
        </a:graphic>
      </p:graphicFrame>
      <p:graphicFrame>
        <p:nvGraphicFramePr>
          <p:cNvPr id="9221" name="Object 75"/>
          <p:cNvGraphicFramePr>
            <a:graphicFrameLocks noChangeAspect="1"/>
          </p:cNvGraphicFramePr>
          <p:nvPr/>
        </p:nvGraphicFramePr>
        <p:xfrm>
          <a:off x="6532563" y="4803775"/>
          <a:ext cx="444500" cy="357188"/>
        </p:xfrm>
        <a:graphic>
          <a:graphicData uri="http://schemas.openxmlformats.org/presentationml/2006/ole">
            <p:oleObj spid="_x0000_s72721" name="Clip" r:id="rId6" imgW="1307263" imgH="1084139" progId="">
              <p:embed/>
            </p:oleObj>
          </a:graphicData>
        </a:graphic>
      </p:graphicFrame>
      <p:sp>
        <p:nvSpPr>
          <p:cNvPr id="9239"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he-IL"/>
          </a:p>
        </p:txBody>
      </p:sp>
      <p:sp>
        <p:nvSpPr>
          <p:cNvPr id="9240"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he-IL"/>
          </a:p>
        </p:txBody>
      </p:sp>
      <p:sp>
        <p:nvSpPr>
          <p:cNvPr id="9241"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he-IL"/>
          </a:p>
        </p:txBody>
      </p:sp>
      <p:sp>
        <p:nvSpPr>
          <p:cNvPr id="9242"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he-IL"/>
          </a:p>
        </p:txBody>
      </p:sp>
      <p:sp>
        <p:nvSpPr>
          <p:cNvPr id="9243"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he-IL"/>
          </a:p>
        </p:txBody>
      </p:sp>
      <p:grpSp>
        <p:nvGrpSpPr>
          <p:cNvPr id="10" name="Group 81"/>
          <p:cNvGrpSpPr>
            <a:grpSpLocks/>
          </p:cNvGrpSpPr>
          <p:nvPr/>
        </p:nvGrpSpPr>
        <p:grpSpPr bwMode="auto">
          <a:xfrm>
            <a:off x="6145213" y="4181475"/>
            <a:ext cx="501650" cy="233363"/>
            <a:chOff x="3600" y="219"/>
            <a:chExt cx="360" cy="175"/>
          </a:xfrm>
        </p:grpSpPr>
        <p:sp>
          <p:nvSpPr>
            <p:cNvPr id="9252"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9253"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9254"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9255"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9256"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 name="Group 87"/>
            <p:cNvGrpSpPr>
              <a:grpSpLocks/>
            </p:cNvGrpSpPr>
            <p:nvPr/>
          </p:nvGrpSpPr>
          <p:grpSpPr bwMode="auto">
            <a:xfrm>
              <a:off x="3686" y="244"/>
              <a:ext cx="177" cy="66"/>
              <a:chOff x="2848" y="848"/>
              <a:chExt cx="140" cy="98"/>
            </a:xfrm>
          </p:grpSpPr>
          <p:sp>
            <p:nvSpPr>
              <p:cNvPr id="9262"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63"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64"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 name="Group 91"/>
            <p:cNvGrpSpPr>
              <a:grpSpLocks/>
            </p:cNvGrpSpPr>
            <p:nvPr/>
          </p:nvGrpSpPr>
          <p:grpSpPr bwMode="auto">
            <a:xfrm flipV="1">
              <a:off x="3686" y="243"/>
              <a:ext cx="177" cy="66"/>
              <a:chOff x="2848" y="848"/>
              <a:chExt cx="140" cy="98"/>
            </a:xfrm>
          </p:grpSpPr>
          <p:sp>
            <p:nvSpPr>
              <p:cNvPr id="9259"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60"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61"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9245"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he-IL"/>
          </a:p>
        </p:txBody>
      </p:sp>
      <p:sp>
        <p:nvSpPr>
          <p:cNvPr id="9246"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he-IL"/>
          </a:p>
        </p:txBody>
      </p:sp>
      <p:sp>
        <p:nvSpPr>
          <p:cNvPr id="9247"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9248" name="Text Box 98"/>
          <p:cNvSpPr txBox="1">
            <a:spLocks noChangeArrowheads="1"/>
          </p:cNvSpPr>
          <p:nvPr/>
        </p:nvSpPr>
        <p:spPr bwMode="auto">
          <a:xfrm>
            <a:off x="6630988" y="4294188"/>
            <a:ext cx="14509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10 Mbps LAN</a:t>
            </a:r>
            <a:endParaRPr lang="en-US">
              <a:solidFill>
                <a:schemeClr val="accent2"/>
              </a:solidFill>
              <a:latin typeface="Times New Roman" pitchFamily="18" charset="0"/>
            </a:endParaRPr>
          </a:p>
        </p:txBody>
      </p:sp>
      <p:sp>
        <p:nvSpPr>
          <p:cNvPr id="9249"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a:t>10 Mbps </a:t>
            </a:r>
          </a:p>
          <a:p>
            <a:pPr>
              <a:spcBef>
                <a:spcPct val="0"/>
              </a:spcBef>
              <a:buClrTx/>
              <a:buSzTx/>
              <a:buFontTx/>
              <a:buNone/>
            </a:pPr>
            <a:r>
              <a:rPr lang="en-US" sz="1600"/>
              <a:t>access link</a:t>
            </a:r>
            <a:endParaRPr lang="en-US">
              <a:solidFill>
                <a:schemeClr val="accent2"/>
              </a:solidFill>
              <a:latin typeface="Times New Roman" pitchFamily="18" charset="0"/>
            </a:endParaRPr>
          </a:p>
        </p:txBody>
      </p:sp>
      <p:sp>
        <p:nvSpPr>
          <p:cNvPr id="9250"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
        <p:nvSpPr>
          <p:cNvPr id="925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417D2FF5-2AE2-4C02-84CF-CCD2A5127B50}" type="slidenum">
              <a:rPr lang="en-US" sz="1200">
                <a:latin typeface="Arial" pitchFamily="34" charset="0"/>
                <a:cs typeface="Arial" pitchFamily="34" charset="0"/>
              </a:rPr>
              <a:pPr algn="r">
                <a:spcBef>
                  <a:spcPct val="0"/>
                </a:spcBef>
                <a:buClrTx/>
                <a:buSzTx/>
                <a:buFontTx/>
                <a:buNone/>
              </a:pPr>
              <a:t>31</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he-IL"/>
          </a:p>
        </p:txBody>
      </p:sp>
      <p:sp>
        <p:nvSpPr>
          <p:cNvPr id="10247" name="Rectangle 3"/>
          <p:cNvSpPr>
            <a:spLocks noGrp="1" noChangeArrowheads="1"/>
          </p:cNvSpPr>
          <p:nvPr>
            <p:ph type="title"/>
          </p:nvPr>
        </p:nvSpPr>
        <p:spPr/>
        <p:txBody>
          <a:bodyPr/>
          <a:lstStyle/>
          <a:p>
            <a:r>
              <a:rPr lang="en-US" sz="3600" dirty="0" smtClean="0"/>
              <a:t>Caching example (3)</a:t>
            </a:r>
            <a:endParaRPr lang="en-US" dirty="0" smtClean="0"/>
          </a:p>
        </p:txBody>
      </p:sp>
      <p:sp>
        <p:nvSpPr>
          <p:cNvPr id="10248" name="Rectangle 4"/>
          <p:cNvSpPr>
            <a:spLocks noGrp="1" noChangeArrowheads="1"/>
          </p:cNvSpPr>
          <p:nvPr>
            <p:ph type="body" sz="half" idx="1"/>
          </p:nvPr>
        </p:nvSpPr>
        <p:spPr>
          <a:xfrm>
            <a:off x="544513" y="1411288"/>
            <a:ext cx="3956050" cy="5094287"/>
          </a:xfrm>
        </p:spPr>
        <p:txBody>
          <a:bodyPr/>
          <a:lstStyle/>
          <a:p>
            <a:pPr>
              <a:lnSpc>
                <a:spcPct val="80000"/>
              </a:lnSpc>
              <a:buFont typeface="Wingdings" pitchFamily="2" charset="2"/>
              <a:buNone/>
            </a:pPr>
            <a:r>
              <a:rPr lang="en-US" sz="2400" u="sng" smtClean="0">
                <a:solidFill>
                  <a:srgbClr val="FF0000"/>
                </a:solidFill>
              </a:rPr>
              <a:t>possible solution: </a:t>
            </a:r>
          </a:p>
          <a:p>
            <a:pPr>
              <a:lnSpc>
                <a:spcPct val="80000"/>
              </a:lnSpc>
            </a:pPr>
            <a:r>
              <a:rPr lang="en-US" sz="2000" smtClean="0"/>
              <a:t>install cache</a:t>
            </a:r>
          </a:p>
          <a:p>
            <a:pPr>
              <a:lnSpc>
                <a:spcPct val="80000"/>
              </a:lnSpc>
            </a:pPr>
            <a:endParaRPr lang="en-US" sz="2400" smtClean="0"/>
          </a:p>
          <a:p>
            <a:pPr>
              <a:lnSpc>
                <a:spcPct val="80000"/>
              </a:lnSpc>
              <a:buFont typeface="Wingdings" pitchFamily="2" charset="2"/>
              <a:buNone/>
            </a:pPr>
            <a:r>
              <a:rPr lang="en-US" sz="2400" u="sng" smtClean="0">
                <a:solidFill>
                  <a:srgbClr val="FF0000"/>
                </a:solidFill>
              </a:rPr>
              <a:t>consequence</a:t>
            </a:r>
            <a:endParaRPr lang="en-US" sz="2400" u="sng" smtClean="0"/>
          </a:p>
          <a:p>
            <a:pPr>
              <a:lnSpc>
                <a:spcPct val="80000"/>
              </a:lnSpc>
            </a:pPr>
            <a:r>
              <a:rPr lang="en-US" sz="2000" smtClean="0"/>
              <a:t>suppose hit rate is 0.4</a:t>
            </a:r>
            <a:endParaRPr lang="en-US" sz="2400" smtClean="0"/>
          </a:p>
          <a:p>
            <a:pPr lvl="1">
              <a:lnSpc>
                <a:spcPct val="80000"/>
              </a:lnSpc>
            </a:pPr>
            <a:r>
              <a:rPr lang="en-US" sz="1800" smtClean="0"/>
              <a:t>40% requests will be satisfied almost immediately</a:t>
            </a:r>
          </a:p>
          <a:p>
            <a:pPr lvl="1">
              <a:lnSpc>
                <a:spcPct val="80000"/>
              </a:lnSpc>
            </a:pPr>
            <a:r>
              <a:rPr lang="en-US" sz="1800" smtClean="0"/>
              <a:t>60% requests satisfied by origin server</a:t>
            </a:r>
          </a:p>
          <a:p>
            <a:pPr>
              <a:lnSpc>
                <a:spcPct val="80000"/>
              </a:lnSpc>
            </a:pPr>
            <a:r>
              <a:rPr lang="en-US" sz="2000" smtClean="0"/>
              <a:t>utilization of access link reduced to 60%, resulting in negligible  delays (say 10 msec)</a:t>
            </a:r>
          </a:p>
          <a:p>
            <a:pPr>
              <a:lnSpc>
                <a:spcPct val="80000"/>
              </a:lnSpc>
            </a:pPr>
            <a:r>
              <a:rPr lang="en-US" sz="2000" smtClean="0"/>
              <a:t>total avg delay   = Internet delay + access delay + LAN delay   =  .6*(2.01) secs  + .4*milliseconds &lt; 1.4 secs</a:t>
            </a:r>
          </a:p>
          <a:p>
            <a:pPr>
              <a:lnSpc>
                <a:spcPct val="80000"/>
              </a:lnSpc>
            </a:pPr>
            <a:endParaRPr lang="en-US" sz="2400" smtClean="0"/>
          </a:p>
        </p:txBody>
      </p:sp>
      <p:grpSp>
        <p:nvGrpSpPr>
          <p:cNvPr id="2" name="Group 5"/>
          <p:cNvGrpSpPr>
            <a:grpSpLocks/>
          </p:cNvGrpSpPr>
          <p:nvPr/>
        </p:nvGrpSpPr>
        <p:grpSpPr bwMode="auto">
          <a:xfrm>
            <a:off x="4878388" y="1698625"/>
            <a:ext cx="184150" cy="542925"/>
            <a:chOff x="4180" y="783"/>
            <a:chExt cx="150" cy="307"/>
          </a:xfrm>
        </p:grpSpPr>
        <p:sp>
          <p:nvSpPr>
            <p:cNvPr id="10346"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47"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50"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51"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53"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4"/>
          <p:cNvGrpSpPr>
            <a:grpSpLocks/>
          </p:cNvGrpSpPr>
          <p:nvPr/>
        </p:nvGrpSpPr>
        <p:grpSpPr bwMode="auto">
          <a:xfrm>
            <a:off x="5802313" y="1155700"/>
            <a:ext cx="184150" cy="542925"/>
            <a:chOff x="4180" y="783"/>
            <a:chExt cx="150" cy="307"/>
          </a:xfrm>
        </p:grpSpPr>
        <p:sp>
          <p:nvSpPr>
            <p:cNvPr id="10338"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39"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40"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41"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42"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43"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44"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45"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 name="Group 23"/>
          <p:cNvGrpSpPr>
            <a:grpSpLocks/>
          </p:cNvGrpSpPr>
          <p:nvPr/>
        </p:nvGrpSpPr>
        <p:grpSpPr bwMode="auto">
          <a:xfrm>
            <a:off x="6478588" y="1184275"/>
            <a:ext cx="184150" cy="542925"/>
            <a:chOff x="4180" y="783"/>
            <a:chExt cx="150" cy="307"/>
          </a:xfrm>
        </p:grpSpPr>
        <p:sp>
          <p:nvSpPr>
            <p:cNvPr id="10330"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31"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32"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33"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34"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35"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36"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37"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32"/>
          <p:cNvGrpSpPr>
            <a:grpSpLocks/>
          </p:cNvGrpSpPr>
          <p:nvPr/>
        </p:nvGrpSpPr>
        <p:grpSpPr bwMode="auto">
          <a:xfrm>
            <a:off x="7059613" y="1365250"/>
            <a:ext cx="184150" cy="542925"/>
            <a:chOff x="4180" y="783"/>
            <a:chExt cx="150" cy="307"/>
          </a:xfrm>
        </p:grpSpPr>
        <p:sp>
          <p:nvSpPr>
            <p:cNvPr id="10322"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23"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24"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25"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26"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27"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28"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29"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41"/>
          <p:cNvGrpSpPr>
            <a:grpSpLocks/>
          </p:cNvGrpSpPr>
          <p:nvPr/>
        </p:nvGrpSpPr>
        <p:grpSpPr bwMode="auto">
          <a:xfrm>
            <a:off x="7373938" y="2155825"/>
            <a:ext cx="184150" cy="542925"/>
            <a:chOff x="4180" y="783"/>
            <a:chExt cx="150" cy="307"/>
          </a:xfrm>
        </p:grpSpPr>
        <p:sp>
          <p:nvSpPr>
            <p:cNvPr id="10314"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15"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16"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17"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18"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19"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20"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21"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0254"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10255"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he-IL"/>
          </a:p>
        </p:txBody>
      </p:sp>
      <p:sp>
        <p:nvSpPr>
          <p:cNvPr id="10256"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he-IL"/>
          </a:p>
        </p:txBody>
      </p:sp>
      <p:sp>
        <p:nvSpPr>
          <p:cNvPr id="10257"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he-IL"/>
          </a:p>
        </p:txBody>
      </p:sp>
      <p:sp>
        <p:nvSpPr>
          <p:cNvPr id="10258"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he-IL"/>
          </a:p>
        </p:txBody>
      </p:sp>
      <p:sp>
        <p:nvSpPr>
          <p:cNvPr id="10259" name="Freeform 55"/>
          <p:cNvSpPr>
            <a:spLocks/>
          </p:cNvSpPr>
          <p:nvPr/>
        </p:nvSpPr>
        <p:spPr bwMode="auto">
          <a:xfrm>
            <a:off x="5162550" y="1689100"/>
            <a:ext cx="2174875" cy="1581150"/>
          </a:xfrm>
          <a:custGeom>
            <a:avLst/>
            <a:gdLst>
              <a:gd name="T0" fmla="*/ 28017682 w 2135"/>
              <a:gd name="T1" fmla="*/ 590108648 h 1662"/>
              <a:gd name="T2" fmla="*/ 108958673 w 2135"/>
              <a:gd name="T3" fmla="*/ 68785743 h 1662"/>
              <a:gd name="T4" fmla="*/ 681770793 w 2135"/>
              <a:gd name="T5" fmla="*/ 177394192 h 1662"/>
              <a:gd name="T6" fmla="*/ 1254581927 w 2135"/>
              <a:gd name="T7" fmla="*/ 90507046 h 1662"/>
              <a:gd name="T8" fmla="*/ 2076441856 w 2135"/>
              <a:gd name="T9" fmla="*/ 367460413 h 1662"/>
              <a:gd name="T10" fmla="*/ 2088894156 w 2135"/>
              <a:gd name="T11" fmla="*/ 1035405118 h 1662"/>
              <a:gd name="T12" fmla="*/ 1640607292 w 2135"/>
              <a:gd name="T13" fmla="*/ 1448118444 h 1662"/>
              <a:gd name="T14" fmla="*/ 843651708 w 2135"/>
              <a:gd name="T15" fmla="*/ 1372091980 h 1662"/>
              <a:gd name="T16" fmla="*/ 519888733 w 2135"/>
              <a:gd name="T17" fmla="*/ 1149443864 h 1662"/>
              <a:gd name="T18" fmla="*/ 189899671 w 2135"/>
              <a:gd name="T19" fmla="*/ 964808742 h 1662"/>
              <a:gd name="T20" fmla="*/ 28017682 w 2135"/>
              <a:gd name="T21" fmla="*/ 59010864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he-IL"/>
          </a:p>
        </p:txBody>
      </p:sp>
      <p:grpSp>
        <p:nvGrpSpPr>
          <p:cNvPr id="7" name="Group 56"/>
          <p:cNvGrpSpPr>
            <a:grpSpLocks/>
          </p:cNvGrpSpPr>
          <p:nvPr/>
        </p:nvGrpSpPr>
        <p:grpSpPr bwMode="auto">
          <a:xfrm>
            <a:off x="6145213" y="2890838"/>
            <a:ext cx="501650" cy="233362"/>
            <a:chOff x="3600" y="219"/>
            <a:chExt cx="360" cy="175"/>
          </a:xfrm>
        </p:grpSpPr>
        <p:sp>
          <p:nvSpPr>
            <p:cNvPr id="10301"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0302"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0303"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0304"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0305"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8" name="Group 62"/>
            <p:cNvGrpSpPr>
              <a:grpSpLocks/>
            </p:cNvGrpSpPr>
            <p:nvPr/>
          </p:nvGrpSpPr>
          <p:grpSpPr bwMode="auto">
            <a:xfrm>
              <a:off x="3686" y="244"/>
              <a:ext cx="177" cy="66"/>
              <a:chOff x="2848" y="848"/>
              <a:chExt cx="140" cy="98"/>
            </a:xfrm>
          </p:grpSpPr>
          <p:sp>
            <p:nvSpPr>
              <p:cNvPr id="10311"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312"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313"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9" name="Group 66"/>
            <p:cNvGrpSpPr>
              <a:grpSpLocks/>
            </p:cNvGrpSpPr>
            <p:nvPr/>
          </p:nvGrpSpPr>
          <p:grpSpPr bwMode="auto">
            <a:xfrm flipV="1">
              <a:off x="3686" y="243"/>
              <a:ext cx="177" cy="66"/>
              <a:chOff x="2848" y="848"/>
              <a:chExt cx="140" cy="98"/>
            </a:xfrm>
          </p:grpSpPr>
          <p:sp>
            <p:nvSpPr>
              <p:cNvPr id="10308"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309"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310"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0261"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10262" name="Freeform 71"/>
          <p:cNvSpPr>
            <a:spLocks/>
          </p:cNvSpPr>
          <p:nvPr/>
        </p:nvSpPr>
        <p:spPr bwMode="auto">
          <a:xfrm>
            <a:off x="4732338" y="4059238"/>
            <a:ext cx="2965450" cy="1390650"/>
          </a:xfrm>
          <a:custGeom>
            <a:avLst/>
            <a:gdLst>
              <a:gd name="T0" fmla="*/ 78124054 w 1868"/>
              <a:gd name="T1" fmla="*/ 824091856 h 876"/>
              <a:gd name="T2" fmla="*/ 259576919 w 1868"/>
              <a:gd name="T3" fmla="*/ 345262203 h 876"/>
              <a:gd name="T4" fmla="*/ 1635582169 w 1868"/>
              <a:gd name="T5" fmla="*/ 42843450 h 876"/>
              <a:gd name="T6" fmla="*/ 2147483647 w 1868"/>
              <a:gd name="T7" fmla="*/ 88206263 h 876"/>
              <a:gd name="T8" fmla="*/ 2147483647 w 1868"/>
              <a:gd name="T9" fmla="*/ 304938127 h 876"/>
              <a:gd name="T10" fmla="*/ 2147483647 w 1868"/>
              <a:gd name="T11" fmla="*/ 1867436848 h 876"/>
              <a:gd name="T12" fmla="*/ 2147483647 w 1868"/>
              <a:gd name="T13" fmla="*/ 2129533025 h 876"/>
              <a:gd name="T14" fmla="*/ 1968243104 w 1868"/>
              <a:gd name="T15" fmla="*/ 2144653959 h 876"/>
              <a:gd name="T16" fmla="*/ 1126510740 w 1868"/>
              <a:gd name="T17" fmla="*/ 2134573336 h 876"/>
              <a:gd name="T18" fmla="*/ 423386338 w 1868"/>
              <a:gd name="T19" fmla="*/ 1703625944 h 876"/>
              <a:gd name="T20" fmla="*/ 78124054 w 1868"/>
              <a:gd name="T21" fmla="*/ 824091856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he-IL"/>
          </a:p>
        </p:txBody>
      </p:sp>
      <p:graphicFrame>
        <p:nvGraphicFramePr>
          <p:cNvPr id="10242" name="Object 72"/>
          <p:cNvGraphicFramePr>
            <a:graphicFrameLocks noChangeAspect="1"/>
          </p:cNvGraphicFramePr>
          <p:nvPr/>
        </p:nvGraphicFramePr>
        <p:xfrm>
          <a:off x="4979988" y="4803775"/>
          <a:ext cx="444500" cy="357188"/>
        </p:xfrm>
        <a:graphic>
          <a:graphicData uri="http://schemas.openxmlformats.org/presentationml/2006/ole">
            <p:oleObj spid="_x0000_s73742" name="Clip" r:id="rId3" imgW="1307263" imgH="1084139" progId="">
              <p:embed/>
            </p:oleObj>
          </a:graphicData>
        </a:graphic>
      </p:graphicFrame>
      <p:graphicFrame>
        <p:nvGraphicFramePr>
          <p:cNvPr id="10243" name="Object 73"/>
          <p:cNvGraphicFramePr>
            <a:graphicFrameLocks noChangeAspect="1"/>
          </p:cNvGraphicFramePr>
          <p:nvPr/>
        </p:nvGraphicFramePr>
        <p:xfrm>
          <a:off x="5484813" y="4803775"/>
          <a:ext cx="444500" cy="357188"/>
        </p:xfrm>
        <a:graphic>
          <a:graphicData uri="http://schemas.openxmlformats.org/presentationml/2006/ole">
            <p:oleObj spid="_x0000_s73743" name="Clip" r:id="rId4" imgW="1307263" imgH="1084139" progId="">
              <p:embed/>
            </p:oleObj>
          </a:graphicData>
        </a:graphic>
      </p:graphicFrame>
      <p:graphicFrame>
        <p:nvGraphicFramePr>
          <p:cNvPr id="10244" name="Object 74"/>
          <p:cNvGraphicFramePr>
            <a:graphicFrameLocks noChangeAspect="1"/>
          </p:cNvGraphicFramePr>
          <p:nvPr/>
        </p:nvGraphicFramePr>
        <p:xfrm>
          <a:off x="6018213" y="4794250"/>
          <a:ext cx="444500" cy="357188"/>
        </p:xfrm>
        <a:graphic>
          <a:graphicData uri="http://schemas.openxmlformats.org/presentationml/2006/ole">
            <p:oleObj spid="_x0000_s73744" name="Clip" r:id="rId5" imgW="1307263" imgH="1084139" progId="">
              <p:embed/>
            </p:oleObj>
          </a:graphicData>
        </a:graphic>
      </p:graphicFrame>
      <p:graphicFrame>
        <p:nvGraphicFramePr>
          <p:cNvPr id="10245" name="Object 75"/>
          <p:cNvGraphicFramePr>
            <a:graphicFrameLocks noChangeAspect="1"/>
          </p:cNvGraphicFramePr>
          <p:nvPr/>
        </p:nvGraphicFramePr>
        <p:xfrm>
          <a:off x="6532563" y="4803775"/>
          <a:ext cx="444500" cy="357188"/>
        </p:xfrm>
        <a:graphic>
          <a:graphicData uri="http://schemas.openxmlformats.org/presentationml/2006/ole">
            <p:oleObj spid="_x0000_s73745" name="Clip" r:id="rId6" imgW="1307263" imgH="1084139" progId="">
              <p:embed/>
            </p:oleObj>
          </a:graphicData>
        </a:graphic>
      </p:graphicFrame>
      <p:sp>
        <p:nvSpPr>
          <p:cNvPr id="10263" name="Line 76"/>
          <p:cNvSpPr>
            <a:spLocks noChangeShapeType="1"/>
          </p:cNvSpPr>
          <p:nvPr/>
        </p:nvSpPr>
        <p:spPr bwMode="auto">
          <a:xfrm>
            <a:off x="5172075" y="4605338"/>
            <a:ext cx="2205038" cy="0"/>
          </a:xfrm>
          <a:prstGeom prst="line">
            <a:avLst/>
          </a:prstGeom>
          <a:noFill/>
          <a:ln w="28575">
            <a:solidFill>
              <a:schemeClr val="tx1"/>
            </a:solidFill>
            <a:round/>
            <a:headEnd/>
            <a:tailEnd/>
          </a:ln>
        </p:spPr>
        <p:txBody>
          <a:bodyPr wrap="none" anchor="ctr"/>
          <a:lstStyle/>
          <a:p>
            <a:endParaRPr lang="he-IL"/>
          </a:p>
        </p:txBody>
      </p:sp>
      <p:sp>
        <p:nvSpPr>
          <p:cNvPr id="10264"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he-IL"/>
          </a:p>
        </p:txBody>
      </p:sp>
      <p:sp>
        <p:nvSpPr>
          <p:cNvPr id="10265"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he-IL"/>
          </a:p>
        </p:txBody>
      </p:sp>
      <p:sp>
        <p:nvSpPr>
          <p:cNvPr id="10266"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he-IL"/>
          </a:p>
        </p:txBody>
      </p:sp>
      <p:sp>
        <p:nvSpPr>
          <p:cNvPr id="10267"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he-IL"/>
          </a:p>
        </p:txBody>
      </p:sp>
      <p:sp>
        <p:nvSpPr>
          <p:cNvPr id="10268" name="Line 81"/>
          <p:cNvSpPr>
            <a:spLocks noChangeShapeType="1"/>
          </p:cNvSpPr>
          <p:nvPr/>
        </p:nvSpPr>
        <p:spPr bwMode="auto">
          <a:xfrm>
            <a:off x="7367588" y="4605338"/>
            <a:ext cx="0" cy="223837"/>
          </a:xfrm>
          <a:prstGeom prst="line">
            <a:avLst/>
          </a:prstGeom>
          <a:noFill/>
          <a:ln w="28575">
            <a:solidFill>
              <a:schemeClr val="tx1"/>
            </a:solidFill>
            <a:round/>
            <a:headEnd/>
            <a:tailEnd/>
          </a:ln>
        </p:spPr>
        <p:txBody>
          <a:bodyPr wrap="none" anchor="ctr"/>
          <a:lstStyle/>
          <a:p>
            <a:endParaRPr lang="he-IL"/>
          </a:p>
        </p:txBody>
      </p:sp>
      <p:grpSp>
        <p:nvGrpSpPr>
          <p:cNvPr id="10" name="Group 82"/>
          <p:cNvGrpSpPr>
            <a:grpSpLocks/>
          </p:cNvGrpSpPr>
          <p:nvPr/>
        </p:nvGrpSpPr>
        <p:grpSpPr bwMode="auto">
          <a:xfrm>
            <a:off x="7142163" y="4689475"/>
            <a:ext cx="347662" cy="695325"/>
            <a:chOff x="4730" y="2897"/>
            <a:chExt cx="219" cy="438"/>
          </a:xfrm>
        </p:grpSpPr>
        <p:sp>
          <p:nvSpPr>
            <p:cNvPr id="10291" name="Freeform 83"/>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 name="T14" fmla="*/ 0 60000 65536"/>
                <a:gd name="T15" fmla="*/ 0 60000 65536"/>
                <a:gd name="T16" fmla="*/ 0 60000 65536"/>
                <a:gd name="T17" fmla="*/ 0 60000 65536"/>
                <a:gd name="T18" fmla="*/ 0 60000 65536"/>
                <a:gd name="T19" fmla="*/ 0 60000 65536"/>
                <a:gd name="T20" fmla="*/ 0 60000 65536"/>
                <a:gd name="T21" fmla="*/ 0 w 219"/>
                <a:gd name="T22" fmla="*/ 0 h 438"/>
                <a:gd name="T23" fmla="*/ 219 w 21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p:spPr>
          <p:txBody>
            <a:bodyPr wrap="none" anchor="ctr"/>
            <a:lstStyle/>
            <a:p>
              <a:endParaRPr lang="he-IL"/>
            </a:p>
          </p:txBody>
        </p:sp>
        <p:grpSp>
          <p:nvGrpSpPr>
            <p:cNvPr id="11" name="Group 84"/>
            <p:cNvGrpSpPr>
              <a:grpSpLocks/>
            </p:cNvGrpSpPr>
            <p:nvPr/>
          </p:nvGrpSpPr>
          <p:grpSpPr bwMode="auto">
            <a:xfrm>
              <a:off x="4771" y="2948"/>
              <a:ext cx="116" cy="342"/>
              <a:chOff x="4180" y="783"/>
              <a:chExt cx="150" cy="307"/>
            </a:xfrm>
          </p:grpSpPr>
          <p:sp>
            <p:nvSpPr>
              <p:cNvPr id="10293"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294"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295"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296"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297"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298"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299"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00"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grpSp>
        <p:nvGrpSpPr>
          <p:cNvPr id="12" name="Group 93"/>
          <p:cNvGrpSpPr>
            <a:grpSpLocks/>
          </p:cNvGrpSpPr>
          <p:nvPr/>
        </p:nvGrpSpPr>
        <p:grpSpPr bwMode="auto">
          <a:xfrm>
            <a:off x="6145213" y="4181475"/>
            <a:ext cx="501650" cy="233363"/>
            <a:chOff x="3600" y="219"/>
            <a:chExt cx="360" cy="175"/>
          </a:xfrm>
        </p:grpSpPr>
        <p:sp>
          <p:nvSpPr>
            <p:cNvPr id="10278" name="Oval 9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0279" name="Line 9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0280" name="Line 9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0281" name="Rectangle 9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0282" name="Oval 9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3" name="Group 99"/>
            <p:cNvGrpSpPr>
              <a:grpSpLocks/>
            </p:cNvGrpSpPr>
            <p:nvPr/>
          </p:nvGrpSpPr>
          <p:grpSpPr bwMode="auto">
            <a:xfrm>
              <a:off x="3686" y="244"/>
              <a:ext cx="177" cy="66"/>
              <a:chOff x="2848" y="848"/>
              <a:chExt cx="140" cy="98"/>
            </a:xfrm>
          </p:grpSpPr>
          <p:sp>
            <p:nvSpPr>
              <p:cNvPr id="10288" name="Line 10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289" name="Line 10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290" name="Line 10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4" name="Group 103"/>
            <p:cNvGrpSpPr>
              <a:grpSpLocks/>
            </p:cNvGrpSpPr>
            <p:nvPr/>
          </p:nvGrpSpPr>
          <p:grpSpPr bwMode="auto">
            <a:xfrm flipV="1">
              <a:off x="3686" y="243"/>
              <a:ext cx="177" cy="66"/>
              <a:chOff x="2848" y="848"/>
              <a:chExt cx="140" cy="98"/>
            </a:xfrm>
          </p:grpSpPr>
          <p:sp>
            <p:nvSpPr>
              <p:cNvPr id="10285" name="Line 1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286" name="Line 1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287" name="Line 1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0271" name="Line 107"/>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he-IL"/>
          </a:p>
        </p:txBody>
      </p:sp>
      <p:sp>
        <p:nvSpPr>
          <p:cNvPr id="10272" name="Line 108"/>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he-IL"/>
          </a:p>
        </p:txBody>
      </p:sp>
      <p:sp>
        <p:nvSpPr>
          <p:cNvPr id="10273" name="Text Box 109"/>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10274" name="Text Box 110"/>
          <p:cNvSpPr txBox="1">
            <a:spLocks noChangeArrowheads="1"/>
          </p:cNvSpPr>
          <p:nvPr/>
        </p:nvSpPr>
        <p:spPr bwMode="auto">
          <a:xfrm>
            <a:off x="6667500" y="4294188"/>
            <a:ext cx="14509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10 Mbps LAN</a:t>
            </a:r>
            <a:endParaRPr lang="en-US">
              <a:solidFill>
                <a:schemeClr val="accent2"/>
              </a:solidFill>
              <a:latin typeface="Times New Roman" pitchFamily="18" charset="0"/>
            </a:endParaRPr>
          </a:p>
        </p:txBody>
      </p:sp>
      <p:sp>
        <p:nvSpPr>
          <p:cNvPr id="10275" name="Text Box 111"/>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a:t>1.5 Mbps </a:t>
            </a:r>
          </a:p>
          <a:p>
            <a:pPr>
              <a:spcBef>
                <a:spcPct val="0"/>
              </a:spcBef>
              <a:buClrTx/>
              <a:buSzTx/>
              <a:buFontTx/>
              <a:buNone/>
            </a:pPr>
            <a:r>
              <a:rPr lang="en-US" sz="1600"/>
              <a:t>access link</a:t>
            </a:r>
            <a:endParaRPr lang="en-US">
              <a:solidFill>
                <a:schemeClr val="accent2"/>
              </a:solidFill>
              <a:latin typeface="Times New Roman" pitchFamily="18" charset="0"/>
            </a:endParaRPr>
          </a:p>
        </p:txBody>
      </p:sp>
      <p:sp>
        <p:nvSpPr>
          <p:cNvPr id="10276" name="Text Box 112"/>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
        <p:nvSpPr>
          <p:cNvPr id="1027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FB8BB9C6-06A2-41C3-8260-C01B236E5B3E}" type="slidenum">
              <a:rPr lang="en-US" sz="1200">
                <a:latin typeface="Arial" pitchFamily="34" charset="0"/>
                <a:cs typeface="Arial" pitchFamily="34" charset="0"/>
              </a:rPr>
              <a:pPr algn="r">
                <a:spcBef>
                  <a:spcPct val="0"/>
                </a:spcBef>
                <a:buClrTx/>
                <a:buSzTx/>
                <a:buFontTx/>
                <a:buNone/>
              </a:pPr>
              <a:t>32</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4"/>
          <p:cNvSpPr>
            <a:spLocks noGrp="1"/>
          </p:cNvSpPr>
          <p:nvPr>
            <p:ph type="dt" sz="quarter" idx="4294967295"/>
          </p:nvPr>
        </p:nvSpPr>
        <p:spPr>
          <a:noFill/>
        </p:spPr>
        <p:txBody>
          <a:bodyPr/>
          <a:lstStyle/>
          <a:p>
            <a:endParaRPr lang="he-IL" smtClean="0"/>
          </a:p>
        </p:txBody>
      </p:sp>
      <p:sp>
        <p:nvSpPr>
          <p:cNvPr id="39939"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9940" name="Slide Number Placeholder 6"/>
          <p:cNvSpPr>
            <a:spLocks noGrp="1"/>
          </p:cNvSpPr>
          <p:nvPr>
            <p:ph type="sldNum" sz="quarter" idx="11"/>
          </p:nvPr>
        </p:nvSpPr>
        <p:spPr>
          <a:noFill/>
        </p:spPr>
        <p:txBody>
          <a:bodyPr/>
          <a:lstStyle/>
          <a:p>
            <a:r>
              <a:rPr lang="en-US" smtClean="0"/>
              <a:t>8-</a:t>
            </a:r>
            <a:fld id="{248D7508-D9E4-46CE-8691-21B14C76FFBE}" type="slidenum">
              <a:rPr lang="he-IL" smtClean="0"/>
              <a:pPr/>
              <a:t>33</a:t>
            </a:fld>
            <a:endParaRPr lang="en-US" smtClean="0"/>
          </a:p>
        </p:txBody>
      </p:sp>
      <p:sp>
        <p:nvSpPr>
          <p:cNvPr id="39941" name="Rectangle 2"/>
          <p:cNvSpPr>
            <a:spLocks noGrp="1" noChangeArrowheads="1"/>
          </p:cNvSpPr>
          <p:nvPr>
            <p:ph type="title"/>
          </p:nvPr>
        </p:nvSpPr>
        <p:spPr>
          <a:xfrm>
            <a:off x="342900" y="228600"/>
            <a:ext cx="7962900" cy="1143000"/>
          </a:xfrm>
        </p:spPr>
        <p:txBody>
          <a:bodyPr/>
          <a:lstStyle/>
          <a:p>
            <a:r>
              <a:rPr lang="en-US" sz="3200" smtClean="0"/>
              <a:t>Conditional GET</a:t>
            </a:r>
            <a:endParaRPr lang="en-US" smtClean="0"/>
          </a:p>
        </p:txBody>
      </p:sp>
      <p:sp>
        <p:nvSpPr>
          <p:cNvPr id="39942" name="Rectangle 3"/>
          <p:cNvSpPr>
            <a:spLocks noGrp="1" noChangeArrowheads="1"/>
          </p:cNvSpPr>
          <p:nvPr>
            <p:ph type="body" sz="half" idx="1"/>
          </p:nvPr>
        </p:nvSpPr>
        <p:spPr>
          <a:xfrm>
            <a:off x="209550" y="1247775"/>
            <a:ext cx="4044950" cy="5087938"/>
          </a:xfrm>
        </p:spPr>
        <p:txBody>
          <a:bodyPr/>
          <a:lstStyle/>
          <a:p>
            <a:pPr marL="292100" indent="-292100">
              <a:lnSpc>
                <a:spcPct val="90000"/>
              </a:lnSpc>
              <a:defRPr/>
            </a:pPr>
            <a:r>
              <a:rPr lang="en-US" sz="2200" dirty="0" smtClean="0">
                <a:solidFill>
                  <a:srgbClr val="FF0000"/>
                </a:solidFill>
              </a:rPr>
              <a:t>Goal:</a:t>
            </a:r>
            <a:r>
              <a:rPr lang="en-US" sz="2200" dirty="0" smtClean="0"/>
              <a:t> don’t send object if proxy has up-to-date cached version</a:t>
            </a:r>
          </a:p>
          <a:p>
            <a:pPr marL="692150" lvl="1" indent="-292100">
              <a:lnSpc>
                <a:spcPct val="90000"/>
              </a:lnSpc>
              <a:defRPr/>
            </a:pPr>
            <a:r>
              <a:rPr lang="en-US" sz="2000" dirty="0" smtClean="0"/>
              <a:t>used if cacheability conditions or data are missing</a:t>
            </a:r>
          </a:p>
          <a:p>
            <a:pPr marL="292100" indent="-292100">
              <a:lnSpc>
                <a:spcPct val="90000"/>
              </a:lnSpc>
              <a:defRPr/>
            </a:pPr>
            <a:r>
              <a:rPr lang="en-US" sz="2200" u="sng" dirty="0" smtClean="0"/>
              <a:t>proxy</a:t>
            </a:r>
            <a:r>
              <a:rPr lang="en-US" sz="2200" dirty="0" smtClean="0"/>
              <a:t> specifies date of cached copy in HTTP request header:</a:t>
            </a:r>
          </a:p>
          <a:p>
            <a:pPr marL="406400" lvl="1" indent="0">
              <a:lnSpc>
                <a:spcPct val="90000"/>
              </a:lnSpc>
              <a:buFont typeface="ZapfDingbats" pitchFamily="82" charset="2"/>
              <a:buNone/>
              <a:defRPr/>
            </a:pPr>
            <a:endParaRPr lang="en-US" sz="1000" b="1" dirty="0" smtClean="0">
              <a:latin typeface="Courier New" pitchFamily="49" charset="0"/>
            </a:endParaRPr>
          </a:p>
          <a:p>
            <a:pPr marL="292100" indent="-292100">
              <a:lnSpc>
                <a:spcPct val="90000"/>
              </a:lnSpc>
              <a:spcBef>
                <a:spcPct val="50000"/>
              </a:spcBef>
              <a:defRPr/>
            </a:pPr>
            <a:r>
              <a:rPr lang="en-US" sz="2200" u="sng" dirty="0" smtClean="0"/>
              <a:t>server</a:t>
            </a:r>
            <a:r>
              <a:rPr lang="en-US" sz="2200" dirty="0" smtClean="0"/>
              <a:t> sends short response if cached copy</a:t>
            </a:r>
            <a:br>
              <a:rPr lang="en-US" sz="2200" dirty="0" smtClean="0"/>
            </a:br>
            <a:r>
              <a:rPr lang="en-US" sz="2200" dirty="0" smtClean="0"/>
              <a:t>is up-to-date:</a:t>
            </a:r>
          </a:p>
          <a:p>
            <a:pPr marL="292100" indent="-292100">
              <a:lnSpc>
                <a:spcPct val="90000"/>
              </a:lnSpc>
              <a:spcBef>
                <a:spcPct val="50000"/>
              </a:spcBef>
              <a:buFont typeface="ZapfDingbats" pitchFamily="82" charset="2"/>
              <a:buNone/>
              <a:defRPr/>
            </a:pPr>
            <a:r>
              <a:rPr lang="en-US" sz="2200" dirty="0" smtClean="0"/>
              <a:t> </a:t>
            </a:r>
            <a:endParaRPr lang="en-US" sz="3200" dirty="0" smtClean="0"/>
          </a:p>
          <a:p>
            <a:pPr marL="292100" indent="-292100">
              <a:lnSpc>
                <a:spcPct val="90000"/>
              </a:lnSpc>
              <a:spcBef>
                <a:spcPct val="90000"/>
              </a:spcBef>
              <a:buFont typeface="ZapfDingbats" pitchFamily="82" charset="2"/>
              <a:buNone/>
              <a:defRPr/>
            </a:pPr>
            <a:r>
              <a:rPr lang="en-US" sz="2200" dirty="0" smtClean="0">
                <a:solidFill>
                  <a:srgbClr val="FF0000"/>
                </a:solidFill>
              </a:rPr>
              <a:t>   (see Case 1 on this slide)</a:t>
            </a:r>
            <a:r>
              <a:rPr lang="en-US" sz="2200" dirty="0" smtClean="0"/>
              <a:t> </a:t>
            </a:r>
          </a:p>
        </p:txBody>
      </p:sp>
      <p:sp>
        <p:nvSpPr>
          <p:cNvPr id="39943" name="Line 31"/>
          <p:cNvSpPr>
            <a:spLocks noChangeShapeType="1"/>
          </p:cNvSpPr>
          <p:nvPr/>
        </p:nvSpPr>
        <p:spPr bwMode="auto">
          <a:xfrm>
            <a:off x="4610100" y="3562350"/>
            <a:ext cx="3905250" cy="0"/>
          </a:xfrm>
          <a:prstGeom prst="line">
            <a:avLst/>
          </a:prstGeom>
          <a:noFill/>
          <a:ln w="28575">
            <a:solidFill>
              <a:schemeClr val="accent2"/>
            </a:solidFill>
            <a:prstDash val="dash"/>
            <a:round/>
            <a:headEnd/>
            <a:tailEnd/>
          </a:ln>
        </p:spPr>
        <p:txBody>
          <a:bodyPr wrap="none" anchor="ctr"/>
          <a:lstStyle/>
          <a:p>
            <a:endParaRPr lang="he-IL"/>
          </a:p>
        </p:txBody>
      </p:sp>
      <p:sp>
        <p:nvSpPr>
          <p:cNvPr id="39944" name="Text Box 41"/>
          <p:cNvSpPr txBox="1">
            <a:spLocks noChangeArrowheads="1"/>
          </p:cNvSpPr>
          <p:nvPr/>
        </p:nvSpPr>
        <p:spPr bwMode="auto">
          <a:xfrm>
            <a:off x="304800" y="5284788"/>
            <a:ext cx="4064000" cy="731837"/>
          </a:xfrm>
          <a:prstGeom prst="rect">
            <a:avLst/>
          </a:prstGeom>
          <a:noFill/>
          <a:ln w="9525" algn="ctr">
            <a:noFill/>
            <a:miter lim="800000"/>
            <a:headEnd/>
            <a:tailEnd/>
          </a:ln>
        </p:spPr>
        <p:txBody>
          <a:bodyPr>
            <a:spAutoFit/>
          </a:bodyPr>
          <a:lstStyle/>
          <a:p>
            <a:pPr marL="342900" indent="-342900">
              <a:spcBef>
                <a:spcPct val="10000"/>
              </a:spcBef>
            </a:pPr>
            <a:r>
              <a:rPr lang="en-US" sz="2000">
                <a:solidFill>
                  <a:srgbClr val="0033CC"/>
                </a:solidFill>
                <a:latin typeface="Courier New" pitchFamily="49" charset="0"/>
                <a:cs typeface="Courier New" pitchFamily="49" charset="0"/>
              </a:rPr>
              <a:t>HTTP/1.0 304 Not Modified</a:t>
            </a:r>
          </a:p>
          <a:p>
            <a:pPr marL="342900" indent="-342900">
              <a:spcBef>
                <a:spcPct val="10000"/>
              </a:spcBef>
            </a:pPr>
            <a:r>
              <a:rPr lang="en-US" sz="2000">
                <a:solidFill>
                  <a:srgbClr val="0033CC"/>
                </a:solidFill>
              </a:rPr>
              <a:t>(contains no object)</a:t>
            </a:r>
          </a:p>
        </p:txBody>
      </p:sp>
      <p:sp>
        <p:nvSpPr>
          <p:cNvPr id="39945" name="Text Box 42"/>
          <p:cNvSpPr txBox="1">
            <a:spLocks noChangeArrowheads="1"/>
          </p:cNvSpPr>
          <p:nvPr/>
        </p:nvSpPr>
        <p:spPr bwMode="auto">
          <a:xfrm>
            <a:off x="90488" y="4016375"/>
            <a:ext cx="4064000" cy="396875"/>
          </a:xfrm>
          <a:prstGeom prst="rect">
            <a:avLst/>
          </a:prstGeom>
          <a:noFill/>
          <a:ln w="9525" algn="ctr">
            <a:noFill/>
            <a:miter lim="800000"/>
            <a:headEnd/>
            <a:tailEnd/>
          </a:ln>
        </p:spPr>
        <p:txBody>
          <a:bodyPr>
            <a:spAutoFit/>
          </a:bodyPr>
          <a:lstStyle/>
          <a:p>
            <a:pPr marL="342900" indent="-342900">
              <a:spcBef>
                <a:spcPct val="50000"/>
              </a:spcBef>
            </a:pPr>
            <a:r>
              <a:rPr lang="en-US" sz="2000">
                <a:solidFill>
                  <a:schemeClr val="accent2"/>
                </a:solidFill>
                <a:latin typeface="Courier New" pitchFamily="49" charset="0"/>
                <a:cs typeface="Courier New" pitchFamily="49" charset="0"/>
              </a:rPr>
              <a:t>If-modified-since: &lt;date&gt;</a:t>
            </a:r>
          </a:p>
        </p:txBody>
      </p:sp>
      <p:grpSp>
        <p:nvGrpSpPr>
          <p:cNvPr id="39946" name="Group 54"/>
          <p:cNvGrpSpPr>
            <a:grpSpLocks/>
          </p:cNvGrpSpPr>
          <p:nvPr/>
        </p:nvGrpSpPr>
        <p:grpSpPr bwMode="auto">
          <a:xfrm>
            <a:off x="4405313" y="795338"/>
            <a:ext cx="4479925" cy="2559050"/>
            <a:chOff x="2775" y="501"/>
            <a:chExt cx="2822" cy="1612"/>
          </a:xfrm>
        </p:grpSpPr>
        <p:sp>
          <p:nvSpPr>
            <p:cNvPr id="39958" name="Line 4"/>
            <p:cNvSpPr>
              <a:spLocks noChangeShapeType="1"/>
            </p:cNvSpPr>
            <p:nvPr/>
          </p:nvSpPr>
          <p:spPr bwMode="auto">
            <a:xfrm>
              <a:off x="2826" y="948"/>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9959" name="Text Box 5"/>
            <p:cNvSpPr txBox="1">
              <a:spLocks noChangeArrowheads="1"/>
            </p:cNvSpPr>
            <p:nvPr/>
          </p:nvSpPr>
          <p:spPr bwMode="auto">
            <a:xfrm>
              <a:off x="2775" y="521"/>
              <a:ext cx="628"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proxy</a:t>
              </a:r>
              <a:endParaRPr lang="en-US">
                <a:latin typeface="Times New Roman" pitchFamily="18" charset="0"/>
              </a:endParaRPr>
            </a:p>
          </p:txBody>
        </p:sp>
        <p:sp>
          <p:nvSpPr>
            <p:cNvPr id="39960" name="Text Box 6"/>
            <p:cNvSpPr txBox="1">
              <a:spLocks noChangeArrowheads="1"/>
            </p:cNvSpPr>
            <p:nvPr/>
          </p:nvSpPr>
          <p:spPr bwMode="auto">
            <a:xfrm>
              <a:off x="4744" y="503"/>
              <a:ext cx="696"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sp>
          <p:nvSpPr>
            <p:cNvPr id="39961" name="Text Box 8"/>
            <p:cNvSpPr txBox="1">
              <a:spLocks noChangeArrowheads="1"/>
            </p:cNvSpPr>
            <p:nvPr/>
          </p:nvSpPr>
          <p:spPr bwMode="auto">
            <a:xfrm>
              <a:off x="3019" y="875"/>
              <a:ext cx="1689" cy="545"/>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request msg</a:t>
              </a:r>
            </a:p>
            <a:p>
              <a:pPr algn="ctr">
                <a:spcBef>
                  <a:spcPct val="0"/>
                </a:spcBef>
                <a:buClrTx/>
                <a:buSzTx/>
                <a:buFontTx/>
                <a:buNone/>
              </a:pPr>
              <a:r>
                <a:rPr lang="en-US" sz="1600" b="1">
                  <a:latin typeface="Courier New" pitchFamily="49" charset="0"/>
                </a:rPr>
                <a:t>If-modified-since: &lt;date&gt;</a:t>
              </a:r>
              <a:endParaRPr lang="en-US" sz="2000" b="1">
                <a:latin typeface="Courier New" pitchFamily="49" charset="0"/>
              </a:endParaRPr>
            </a:p>
          </p:txBody>
        </p:sp>
        <p:sp>
          <p:nvSpPr>
            <p:cNvPr id="39962" name="Line 9"/>
            <p:cNvSpPr>
              <a:spLocks noChangeShapeType="1"/>
            </p:cNvSpPr>
            <p:nvPr/>
          </p:nvSpPr>
          <p:spPr bwMode="auto">
            <a:xfrm flipH="1">
              <a:off x="2838" y="1572"/>
              <a:ext cx="2082" cy="240"/>
            </a:xfrm>
            <a:prstGeom prst="line">
              <a:avLst/>
            </a:prstGeom>
            <a:noFill/>
            <a:ln w="19050">
              <a:solidFill>
                <a:schemeClr val="tx1"/>
              </a:solidFill>
              <a:round/>
              <a:headEnd/>
              <a:tailEnd type="triangle" w="med" len="med"/>
            </a:ln>
          </p:spPr>
          <p:txBody>
            <a:bodyPr wrap="none" anchor="ctr"/>
            <a:lstStyle/>
            <a:p>
              <a:endParaRPr lang="he-IL"/>
            </a:p>
          </p:txBody>
        </p:sp>
        <p:grpSp>
          <p:nvGrpSpPr>
            <p:cNvPr id="39963" name="Group 30"/>
            <p:cNvGrpSpPr>
              <a:grpSpLocks/>
            </p:cNvGrpSpPr>
            <p:nvPr/>
          </p:nvGrpSpPr>
          <p:grpSpPr bwMode="auto">
            <a:xfrm>
              <a:off x="3007" y="1568"/>
              <a:ext cx="1665" cy="545"/>
              <a:chOff x="2698" y="2036"/>
              <a:chExt cx="1665" cy="545"/>
            </a:xfrm>
          </p:grpSpPr>
          <p:sp>
            <p:nvSpPr>
              <p:cNvPr id="39966" name="Rectangle 10"/>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39967" name="Text Box 11"/>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response</a:t>
                </a:r>
              </a:p>
              <a:p>
                <a:pPr algn="ctr">
                  <a:spcBef>
                    <a:spcPct val="0"/>
                  </a:spcBef>
                  <a:buClrTx/>
                  <a:buSzTx/>
                  <a:buFontTx/>
                  <a:buNone/>
                </a:pPr>
                <a:r>
                  <a:rPr lang="en-US" sz="1600" b="1">
                    <a:latin typeface="Courier New" pitchFamily="49" charset="0"/>
                  </a:rPr>
                  <a:t>HTTP/1.0 </a:t>
                </a:r>
              </a:p>
              <a:p>
                <a:pPr algn="ctr">
                  <a:spcBef>
                    <a:spcPct val="0"/>
                  </a:spcBef>
                  <a:buClrTx/>
                  <a:buSzTx/>
                  <a:buFontTx/>
                  <a:buNone/>
                </a:pPr>
                <a:r>
                  <a:rPr lang="en-US" sz="1600" b="1">
                    <a:latin typeface="Courier New" pitchFamily="49" charset="0"/>
                  </a:rPr>
                  <a:t>304 Not Modified</a:t>
                </a:r>
                <a:endParaRPr lang="en-US" sz="2000" b="1">
                  <a:latin typeface="Courier New" pitchFamily="49" charset="0"/>
                </a:endParaRPr>
              </a:p>
            </p:txBody>
          </p:sp>
        </p:grpSp>
        <p:sp>
          <p:nvSpPr>
            <p:cNvPr id="39964" name="Text Box 28"/>
            <p:cNvSpPr txBox="1">
              <a:spLocks noChangeArrowheads="1"/>
            </p:cNvSpPr>
            <p:nvPr/>
          </p:nvSpPr>
          <p:spPr bwMode="auto">
            <a:xfrm>
              <a:off x="4826" y="1127"/>
              <a:ext cx="771"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object </a:t>
              </a:r>
            </a:p>
            <a:p>
              <a:pPr algn="ctr">
                <a:spcBef>
                  <a:spcPct val="0"/>
                </a:spcBef>
                <a:buClrTx/>
                <a:buSzTx/>
                <a:buFontTx/>
                <a:buNone/>
              </a:pPr>
              <a:r>
                <a:rPr lang="en-US" sz="2000">
                  <a:solidFill>
                    <a:schemeClr val="accent2"/>
                  </a:solidFill>
                </a:rPr>
                <a:t>not </a:t>
              </a:r>
            </a:p>
            <a:p>
              <a:pPr algn="ctr">
                <a:spcBef>
                  <a:spcPct val="0"/>
                </a:spcBef>
                <a:buClrTx/>
                <a:buSzTx/>
                <a:buFontTx/>
                <a:buNone/>
              </a:pPr>
              <a:r>
                <a:rPr lang="en-US" sz="2000">
                  <a:solidFill>
                    <a:schemeClr val="accent2"/>
                  </a:solidFill>
                </a:rPr>
                <a:t>modified</a:t>
              </a:r>
              <a:endParaRPr lang="en-US">
                <a:latin typeface="Times New Roman" pitchFamily="18" charset="0"/>
              </a:endParaRPr>
            </a:p>
          </p:txBody>
        </p:sp>
        <p:sp>
          <p:nvSpPr>
            <p:cNvPr id="39965" name="Text Box 48"/>
            <p:cNvSpPr txBox="1">
              <a:spLocks noChangeArrowheads="1"/>
            </p:cNvSpPr>
            <p:nvPr/>
          </p:nvSpPr>
          <p:spPr bwMode="auto">
            <a:xfrm>
              <a:off x="3515" y="501"/>
              <a:ext cx="671"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Case 1</a:t>
              </a:r>
              <a:endParaRPr lang="en-US">
                <a:solidFill>
                  <a:srgbClr val="FF0000"/>
                </a:solidFill>
                <a:latin typeface="Times New Roman" pitchFamily="18" charset="0"/>
              </a:endParaRPr>
            </a:p>
          </p:txBody>
        </p:sp>
      </p:grpSp>
      <p:grpSp>
        <p:nvGrpSpPr>
          <p:cNvPr id="39947" name="Group 53"/>
          <p:cNvGrpSpPr>
            <a:grpSpLocks/>
          </p:cNvGrpSpPr>
          <p:nvPr/>
        </p:nvGrpSpPr>
        <p:grpSpPr bwMode="auto">
          <a:xfrm>
            <a:off x="4440238" y="3821113"/>
            <a:ext cx="4454525" cy="2506662"/>
            <a:chOff x="2797" y="2407"/>
            <a:chExt cx="2806" cy="1579"/>
          </a:xfrm>
        </p:grpSpPr>
        <p:grpSp>
          <p:nvGrpSpPr>
            <p:cNvPr id="39948" name="Group 51"/>
            <p:cNvGrpSpPr>
              <a:grpSpLocks/>
            </p:cNvGrpSpPr>
            <p:nvPr/>
          </p:nvGrpSpPr>
          <p:grpSpPr bwMode="auto">
            <a:xfrm>
              <a:off x="2797" y="2411"/>
              <a:ext cx="2806" cy="1575"/>
              <a:chOff x="2665" y="2411"/>
              <a:chExt cx="2806" cy="1575"/>
            </a:xfrm>
          </p:grpSpPr>
          <p:sp>
            <p:nvSpPr>
              <p:cNvPr id="39950" name="Line 32"/>
              <p:cNvSpPr>
                <a:spLocks noChangeShapeType="1"/>
              </p:cNvSpPr>
              <p:nvPr/>
            </p:nvSpPr>
            <p:spPr bwMode="auto">
              <a:xfrm>
                <a:off x="2736" y="2814"/>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9951" name="Text Box 34"/>
              <p:cNvSpPr txBox="1">
                <a:spLocks noChangeArrowheads="1"/>
              </p:cNvSpPr>
              <p:nvPr/>
            </p:nvSpPr>
            <p:spPr bwMode="auto">
              <a:xfrm>
                <a:off x="2890" y="2741"/>
                <a:ext cx="1689" cy="545"/>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request msg</a:t>
                </a:r>
              </a:p>
              <a:p>
                <a:pPr algn="ctr">
                  <a:spcBef>
                    <a:spcPct val="0"/>
                  </a:spcBef>
                  <a:buClrTx/>
                  <a:buSzTx/>
                  <a:buFontTx/>
                  <a:buNone/>
                </a:pPr>
                <a:r>
                  <a:rPr lang="en-US" sz="1600" b="1">
                    <a:latin typeface="Courier New" pitchFamily="49" charset="0"/>
                  </a:rPr>
                  <a:t>If-modified-since: &lt;date&gt;</a:t>
                </a:r>
                <a:endParaRPr lang="en-US" sz="2000" b="1">
                  <a:latin typeface="Courier New" pitchFamily="49" charset="0"/>
                </a:endParaRPr>
              </a:p>
            </p:txBody>
          </p:sp>
          <p:sp>
            <p:nvSpPr>
              <p:cNvPr id="39952" name="Line 35"/>
              <p:cNvSpPr>
                <a:spLocks noChangeShapeType="1"/>
              </p:cNvSpPr>
              <p:nvPr/>
            </p:nvSpPr>
            <p:spPr bwMode="auto">
              <a:xfrm flipH="1">
                <a:off x="2748" y="3438"/>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9953" name="Text Box 38"/>
              <p:cNvSpPr txBox="1">
                <a:spLocks noChangeArrowheads="1"/>
              </p:cNvSpPr>
              <p:nvPr/>
            </p:nvSpPr>
            <p:spPr bwMode="auto">
              <a:xfrm>
                <a:off x="2902" y="3403"/>
                <a:ext cx="1665" cy="583"/>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response</a:t>
                </a:r>
              </a:p>
              <a:p>
                <a:pPr algn="ctr">
                  <a:spcBef>
                    <a:spcPct val="0"/>
                  </a:spcBef>
                  <a:buClrTx/>
                  <a:buSzTx/>
                  <a:buFontTx/>
                  <a:buNone/>
                </a:pPr>
                <a:r>
                  <a:rPr lang="en-US" sz="1600" b="1">
                    <a:latin typeface="Courier New" pitchFamily="49" charset="0"/>
                  </a:rPr>
                  <a:t>HTTP/1.0 200 OK</a:t>
                </a:r>
              </a:p>
              <a:p>
                <a:pPr algn="ctr">
                  <a:spcBef>
                    <a:spcPct val="0"/>
                  </a:spcBef>
                  <a:buClrTx/>
                  <a:buSzTx/>
                  <a:buFontTx/>
                  <a:buNone/>
                </a:pPr>
                <a:r>
                  <a:rPr lang="en-US" sz="2000" b="1">
                    <a:latin typeface="Courier New" pitchFamily="49" charset="0"/>
                  </a:rPr>
                  <a:t>&lt;data&gt;</a:t>
                </a:r>
              </a:p>
            </p:txBody>
          </p:sp>
          <p:sp>
            <p:nvSpPr>
              <p:cNvPr id="39954" name="Text Box 39"/>
              <p:cNvSpPr txBox="1">
                <a:spLocks noChangeArrowheads="1"/>
              </p:cNvSpPr>
              <p:nvPr/>
            </p:nvSpPr>
            <p:spPr bwMode="auto">
              <a:xfrm>
                <a:off x="4700" y="3029"/>
                <a:ext cx="771"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object </a:t>
                </a:r>
              </a:p>
              <a:p>
                <a:pPr algn="ctr">
                  <a:spcBef>
                    <a:spcPct val="0"/>
                  </a:spcBef>
                  <a:buClrTx/>
                  <a:buSzTx/>
                  <a:buFontTx/>
                  <a:buNone/>
                </a:pPr>
                <a:r>
                  <a:rPr lang="en-US" sz="2000">
                    <a:solidFill>
                      <a:schemeClr val="accent2"/>
                    </a:solidFill>
                  </a:rPr>
                  <a:t>modified</a:t>
                </a:r>
                <a:endParaRPr lang="en-US">
                  <a:latin typeface="Times New Roman" pitchFamily="18" charset="0"/>
                </a:endParaRPr>
              </a:p>
            </p:txBody>
          </p:sp>
          <p:grpSp>
            <p:nvGrpSpPr>
              <p:cNvPr id="39955" name="Group 45"/>
              <p:cNvGrpSpPr>
                <a:grpSpLocks/>
              </p:cNvGrpSpPr>
              <p:nvPr/>
            </p:nvGrpSpPr>
            <p:grpSpPr bwMode="auto">
              <a:xfrm>
                <a:off x="2665" y="2411"/>
                <a:ext cx="2679" cy="306"/>
                <a:chOff x="2629" y="503"/>
                <a:chExt cx="2679" cy="306"/>
              </a:xfrm>
            </p:grpSpPr>
            <p:sp>
              <p:nvSpPr>
                <p:cNvPr id="39956" name="Text Box 46"/>
                <p:cNvSpPr txBox="1">
                  <a:spLocks noChangeArrowheads="1"/>
                </p:cNvSpPr>
                <p:nvPr/>
              </p:nvSpPr>
              <p:spPr bwMode="auto">
                <a:xfrm>
                  <a:off x="2629" y="521"/>
                  <a:ext cx="628"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proxy</a:t>
                  </a:r>
                  <a:endParaRPr lang="en-US">
                    <a:latin typeface="Times New Roman" pitchFamily="18" charset="0"/>
                  </a:endParaRPr>
                </a:p>
              </p:txBody>
            </p:sp>
            <p:sp>
              <p:nvSpPr>
                <p:cNvPr id="39957" name="Text Box 47"/>
                <p:cNvSpPr txBox="1">
                  <a:spLocks noChangeArrowheads="1"/>
                </p:cNvSpPr>
                <p:nvPr/>
              </p:nvSpPr>
              <p:spPr bwMode="auto">
                <a:xfrm>
                  <a:off x="4612" y="503"/>
                  <a:ext cx="696"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grpSp>
        </p:grpSp>
        <p:sp>
          <p:nvSpPr>
            <p:cNvPr id="39949" name="Text Box 49"/>
            <p:cNvSpPr txBox="1">
              <a:spLocks noChangeArrowheads="1"/>
            </p:cNvSpPr>
            <p:nvPr/>
          </p:nvSpPr>
          <p:spPr bwMode="auto">
            <a:xfrm>
              <a:off x="3484" y="2407"/>
              <a:ext cx="702"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Case 2</a:t>
              </a:r>
              <a:endParaRPr lang="en-US">
                <a:solidFill>
                  <a:srgbClr val="FF0000"/>
                </a:solidFill>
                <a:latin typeface="Times New Roman" pitchFamily="18"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4294967295"/>
          </p:nvPr>
        </p:nvSpPr>
        <p:spPr>
          <a:noFill/>
        </p:spPr>
        <p:txBody>
          <a:bodyPr/>
          <a:lstStyle/>
          <a:p>
            <a:endParaRPr lang="he-IL" smtClean="0"/>
          </a:p>
        </p:txBody>
      </p:sp>
      <p:sp>
        <p:nvSpPr>
          <p:cNvPr id="3891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8916" name="Slide Number Placeholder 6"/>
          <p:cNvSpPr>
            <a:spLocks noGrp="1"/>
          </p:cNvSpPr>
          <p:nvPr>
            <p:ph type="sldNum" sz="quarter" idx="11"/>
          </p:nvPr>
        </p:nvSpPr>
        <p:spPr>
          <a:noFill/>
        </p:spPr>
        <p:txBody>
          <a:bodyPr/>
          <a:lstStyle/>
          <a:p>
            <a:r>
              <a:rPr lang="en-US" smtClean="0"/>
              <a:t>8-</a:t>
            </a:r>
            <a:fld id="{8D98B773-F11E-4792-89DC-100268F3753E}" type="slidenum">
              <a:rPr lang="he-IL" smtClean="0"/>
              <a:pPr/>
              <a:t>34</a:t>
            </a:fld>
            <a:endParaRPr lang="en-US" smtClean="0"/>
          </a:p>
        </p:txBody>
      </p:sp>
      <p:sp>
        <p:nvSpPr>
          <p:cNvPr id="38917" name="Rectangle 2"/>
          <p:cNvSpPr>
            <a:spLocks noGrp="1" noChangeArrowheads="1"/>
          </p:cNvSpPr>
          <p:nvPr>
            <p:ph type="title"/>
          </p:nvPr>
        </p:nvSpPr>
        <p:spPr>
          <a:xfrm>
            <a:off x="468086" y="190500"/>
            <a:ext cx="7772400" cy="1143000"/>
          </a:xfrm>
        </p:spPr>
        <p:txBody>
          <a:bodyPr/>
          <a:lstStyle/>
          <a:p>
            <a:r>
              <a:rPr lang="en-US" dirty="0" smtClean="0">
                <a:solidFill>
                  <a:schemeClr val="accent6"/>
                </a:solidFill>
              </a:rPr>
              <a:t>Legacy Internet Applications</a:t>
            </a:r>
          </a:p>
        </p:txBody>
      </p:sp>
      <p:sp>
        <p:nvSpPr>
          <p:cNvPr id="38918" name="Rectangle 3"/>
          <p:cNvSpPr>
            <a:spLocks noGrp="1" noChangeArrowheads="1"/>
          </p:cNvSpPr>
          <p:nvPr>
            <p:ph type="body" sz="half" idx="1"/>
          </p:nvPr>
        </p:nvSpPr>
        <p:spPr>
          <a:xfrm>
            <a:off x="533400" y="1131888"/>
            <a:ext cx="3810000" cy="3418341"/>
          </a:xfrm>
        </p:spPr>
        <p:txBody>
          <a:bodyPr/>
          <a:lstStyle/>
          <a:p>
            <a:pPr>
              <a:buClr>
                <a:srgbClr val="3333CC"/>
              </a:buClr>
              <a:buFont typeface="ZapfDingbats" pitchFamily="82" charset="2"/>
              <a:buNone/>
            </a:pPr>
            <a:r>
              <a:rPr lang="en-US" sz="2400" u="sng" dirty="0" smtClean="0">
                <a:solidFill>
                  <a:srgbClr val="FF0000"/>
                </a:solidFill>
              </a:rPr>
              <a:t>Telnet</a:t>
            </a:r>
            <a:endParaRPr lang="en-US" sz="2400" dirty="0" smtClean="0">
              <a:solidFill>
                <a:srgbClr val="000000"/>
              </a:solidFill>
            </a:endParaRPr>
          </a:p>
          <a:p>
            <a:pPr>
              <a:buClr>
                <a:srgbClr val="3333CC"/>
              </a:buClr>
            </a:pPr>
            <a:r>
              <a:rPr lang="en-US" sz="2000" dirty="0" smtClean="0"/>
              <a:t>Remote terminal</a:t>
            </a:r>
          </a:p>
          <a:p>
            <a:pPr>
              <a:buClr>
                <a:srgbClr val="3333CC"/>
              </a:buClr>
            </a:pPr>
            <a:r>
              <a:rPr lang="en-US" sz="2000" dirty="0" smtClean="0"/>
              <a:t>Enables user to enter line commands to  remote host</a:t>
            </a:r>
          </a:p>
          <a:p>
            <a:r>
              <a:rPr lang="en-US" sz="2000" dirty="0" smtClean="0"/>
              <a:t>Remote host returns display to user.</a:t>
            </a:r>
          </a:p>
          <a:p>
            <a:r>
              <a:rPr lang="en-US" sz="2000" dirty="0" smtClean="0"/>
              <a:t>characters sent one by one and echoed on display</a:t>
            </a:r>
          </a:p>
          <a:p>
            <a:r>
              <a:rPr lang="en-US" sz="2000" dirty="0" smtClean="0"/>
              <a:t>sets char, encoding rules</a:t>
            </a:r>
          </a:p>
        </p:txBody>
      </p:sp>
      <p:sp>
        <p:nvSpPr>
          <p:cNvPr id="38919" name="Rectangle 4"/>
          <p:cNvSpPr>
            <a:spLocks noGrp="1" noChangeArrowheads="1"/>
          </p:cNvSpPr>
          <p:nvPr>
            <p:ph type="body" sz="half" idx="2"/>
          </p:nvPr>
        </p:nvSpPr>
        <p:spPr>
          <a:xfrm>
            <a:off x="4452938" y="1230313"/>
            <a:ext cx="4386262" cy="5148716"/>
          </a:xfrm>
        </p:spPr>
        <p:txBody>
          <a:bodyPr/>
          <a:lstStyle/>
          <a:p>
            <a:pPr>
              <a:buClr>
                <a:srgbClr val="3333CC"/>
              </a:buClr>
              <a:buFont typeface="ZapfDingbats" pitchFamily="82" charset="2"/>
              <a:buNone/>
            </a:pPr>
            <a:r>
              <a:rPr lang="en-US" sz="2400" u="sng" dirty="0" smtClean="0">
                <a:solidFill>
                  <a:srgbClr val="FF0000"/>
                </a:solidFill>
              </a:rPr>
              <a:t>Client-Server Email</a:t>
            </a:r>
            <a:endParaRPr lang="en-US" sz="2400" dirty="0" smtClean="0">
              <a:solidFill>
                <a:srgbClr val="000000"/>
              </a:solidFill>
            </a:endParaRPr>
          </a:p>
          <a:p>
            <a:pPr>
              <a:buClr>
                <a:srgbClr val="3333CC"/>
              </a:buClr>
            </a:pPr>
            <a:r>
              <a:rPr lang="en-US" sz="2000" dirty="0" smtClean="0"/>
              <a:t>Mail client on user’s host</a:t>
            </a:r>
          </a:p>
          <a:p>
            <a:pPr lvl="1">
              <a:buClr>
                <a:srgbClr val="3333CC"/>
              </a:buClr>
            </a:pPr>
            <a:r>
              <a:rPr lang="en-US" sz="1600" dirty="0" smtClean="0"/>
              <a:t>e.g. Outlook</a:t>
            </a:r>
          </a:p>
          <a:p>
            <a:pPr>
              <a:buClr>
                <a:srgbClr val="3333CC"/>
              </a:buClr>
            </a:pPr>
            <a:r>
              <a:rPr lang="en-US" sz="2000" dirty="0" smtClean="0"/>
              <a:t>User mailbox on his Server</a:t>
            </a:r>
          </a:p>
          <a:p>
            <a:pPr>
              <a:buClr>
                <a:srgbClr val="3333CC"/>
              </a:buClr>
            </a:pPr>
            <a:r>
              <a:rPr lang="en-US" sz="2000" dirty="0" smtClean="0"/>
              <a:t>Msg prepared on client, sent to user’s Mail Server (MS)</a:t>
            </a:r>
          </a:p>
          <a:p>
            <a:pPr>
              <a:buClr>
                <a:srgbClr val="3333CC"/>
              </a:buClr>
            </a:pPr>
            <a:r>
              <a:rPr lang="en-US" sz="2000" dirty="0" smtClean="0"/>
              <a:t>MS sends to dest. MS using SMTP (a PUSH protocol)</a:t>
            </a:r>
          </a:p>
          <a:p>
            <a:pPr>
              <a:buClr>
                <a:srgbClr val="3333CC"/>
              </a:buClr>
            </a:pPr>
            <a:r>
              <a:rPr lang="en-US" sz="2000" dirty="0" smtClean="0"/>
              <a:t>dest. MS stores msg in mailbox</a:t>
            </a:r>
            <a:endParaRPr lang="en-US" sz="1400" dirty="0" smtClean="0"/>
          </a:p>
          <a:p>
            <a:pPr>
              <a:buClr>
                <a:srgbClr val="3333CC"/>
              </a:buClr>
            </a:pPr>
            <a:r>
              <a:rPr lang="en-US" sz="2000" dirty="0" smtClean="0"/>
              <a:t>User collects msg using PULL protocol (POP3 or IMAP)</a:t>
            </a:r>
            <a:endParaRPr lang="en-US" sz="1800" dirty="0" smtClean="0"/>
          </a:p>
          <a:p>
            <a:pPr>
              <a:buNone/>
            </a:pPr>
            <a:r>
              <a:rPr lang="en-US" sz="2400" u="sng" dirty="0" smtClean="0">
                <a:solidFill>
                  <a:srgbClr val="FF0000"/>
                </a:solidFill>
              </a:rPr>
              <a:t>Webmail</a:t>
            </a:r>
            <a:endParaRPr lang="en-US" sz="2400" u="sng" dirty="0" smtClean="0">
              <a:solidFill>
                <a:schemeClr val="accent2"/>
              </a:solidFill>
            </a:endParaRPr>
          </a:p>
          <a:p>
            <a:pPr>
              <a:buClr>
                <a:srgbClr val="3333CC"/>
              </a:buClr>
            </a:pPr>
            <a:r>
              <a:rPr lang="en-US" sz="2000" dirty="0" smtClean="0"/>
              <a:t>Client functionality on Server</a:t>
            </a:r>
          </a:p>
          <a:p>
            <a:pPr>
              <a:buClr>
                <a:srgbClr val="3333CC"/>
              </a:buClr>
            </a:pPr>
            <a:r>
              <a:rPr lang="en-US" sz="2000" dirty="0" smtClean="0"/>
              <a:t>User has an HTTP GUI terminal</a:t>
            </a:r>
          </a:p>
          <a:p>
            <a:pPr>
              <a:buFont typeface="ZapfDingbats" pitchFamily="82" charset="2"/>
              <a:buNone/>
            </a:pPr>
            <a:endParaRPr lang="en-US" sz="2000" dirty="0" smtClean="0"/>
          </a:p>
        </p:txBody>
      </p:sp>
      <p:sp>
        <p:nvSpPr>
          <p:cNvPr id="8" name="Rectangle 3"/>
          <p:cNvSpPr txBox="1">
            <a:spLocks noChangeArrowheads="1"/>
          </p:cNvSpPr>
          <p:nvPr/>
        </p:nvSpPr>
        <p:spPr bwMode="auto">
          <a:xfrm>
            <a:off x="468086" y="4506454"/>
            <a:ext cx="3810000" cy="1741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3333CC"/>
              </a:buClr>
              <a:buSzPct val="85000"/>
              <a:buFont typeface="ZapfDingbats" pitchFamily="82" charset="2"/>
              <a:buNone/>
              <a:tabLst/>
              <a:defRPr/>
            </a:pPr>
            <a:r>
              <a:rPr kumimoji="0" lang="en-US" sz="2400" b="0" i="0" u="sng" strike="noStrike" kern="0" cap="none" spc="0" normalizeH="0" baseline="0" noProof="0" dirty="0" smtClean="0">
                <a:ln>
                  <a:noFill/>
                </a:ln>
                <a:solidFill>
                  <a:srgbClr val="FF0000"/>
                </a:solidFill>
                <a:effectLst/>
                <a:uLnTx/>
                <a:uFillTx/>
                <a:latin typeface="+mn-lt"/>
                <a:ea typeface="+mn-ea"/>
                <a:cs typeface="+mn-cs"/>
              </a:rPr>
              <a:t>FTP</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r"/>
              <a:tabLst/>
              <a:defRPr/>
            </a:pPr>
            <a:r>
              <a:rPr kumimoji="0" lang="en-US" sz="2000" b="0" i="0" u="none" strike="noStrike" kern="0" cap="none" spc="0" normalizeH="0" baseline="0" noProof="0" dirty="0" smtClean="0">
                <a:ln>
                  <a:noFill/>
                </a:ln>
                <a:effectLst/>
                <a:uLnTx/>
                <a:uFillTx/>
                <a:latin typeface="+mn-lt"/>
                <a:ea typeface="+mn-ea"/>
                <a:cs typeface="+mn-cs"/>
              </a:rPr>
              <a:t>File transfer and remote control of a file server</a:t>
            </a:r>
          </a:p>
          <a:p>
            <a:pPr marL="342900" marR="0" lvl="0" indent="-34290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r"/>
              <a:tabLst/>
              <a:defRPr/>
            </a:pPr>
            <a:r>
              <a:rPr kumimoji="0" lang="en-US" sz="2000" b="0" i="0" u="none" strike="noStrike" kern="0" cap="none" spc="0" normalizeH="0" baseline="0" noProof="0" dirty="0" smtClean="0">
                <a:ln>
                  <a:noFill/>
                </a:ln>
                <a:effectLst/>
                <a:uLnTx/>
                <a:uFillTx/>
                <a:latin typeface="+mn-lt"/>
                <a:ea typeface="+mn-ea"/>
                <a:cs typeface="+mn-cs"/>
              </a:rPr>
              <a:t>Uses Telnet</a:t>
            </a:r>
            <a:r>
              <a:rPr kumimoji="0" lang="en-US" sz="2000" b="0" i="0" u="none" strike="noStrike" kern="0" cap="none" spc="0" normalizeH="0" noProof="0" dirty="0" smtClean="0">
                <a:ln>
                  <a:noFill/>
                </a:ln>
                <a:effectLst/>
                <a:uLnTx/>
                <a:uFillTx/>
                <a:latin typeface="+mn-lt"/>
                <a:ea typeface="+mn-ea"/>
                <a:cs typeface="+mn-cs"/>
              </a:rPr>
              <a:t> encoding rules</a:t>
            </a:r>
            <a:endParaRPr kumimoji="0" lang="en-US" sz="2000" b="0"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4"/>
          <p:cNvSpPr>
            <a:spLocks noGrp="1"/>
          </p:cNvSpPr>
          <p:nvPr>
            <p:ph type="dt" sz="quarter" idx="4294967295"/>
          </p:nvPr>
        </p:nvSpPr>
        <p:spPr>
          <a:noFill/>
        </p:spPr>
        <p:txBody>
          <a:bodyPr/>
          <a:lstStyle/>
          <a:p>
            <a:endParaRPr lang="he-IL" smtClean="0"/>
          </a:p>
        </p:txBody>
      </p:sp>
      <p:sp>
        <p:nvSpPr>
          <p:cNvPr id="4096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0964" name="Slide Number Placeholder 6"/>
          <p:cNvSpPr>
            <a:spLocks noGrp="1"/>
          </p:cNvSpPr>
          <p:nvPr>
            <p:ph type="sldNum" sz="quarter" idx="11"/>
          </p:nvPr>
        </p:nvSpPr>
        <p:spPr>
          <a:noFill/>
        </p:spPr>
        <p:txBody>
          <a:bodyPr/>
          <a:lstStyle/>
          <a:p>
            <a:r>
              <a:rPr lang="en-US" smtClean="0"/>
              <a:t>8-</a:t>
            </a:r>
            <a:fld id="{566ABE96-D743-4E1E-8A3A-A62894F2E88C}" type="slidenum">
              <a:rPr lang="he-IL" smtClean="0"/>
              <a:pPr/>
              <a:t>35</a:t>
            </a:fld>
            <a:endParaRPr lang="en-US" smtClean="0"/>
          </a:p>
        </p:txBody>
      </p:sp>
      <p:sp>
        <p:nvSpPr>
          <p:cNvPr id="40965" name="Rectangle 2"/>
          <p:cNvSpPr>
            <a:spLocks noGrp="1" noChangeArrowheads="1"/>
          </p:cNvSpPr>
          <p:nvPr>
            <p:ph type="title"/>
          </p:nvPr>
        </p:nvSpPr>
        <p:spPr/>
        <p:txBody>
          <a:bodyPr/>
          <a:lstStyle/>
          <a:p>
            <a:r>
              <a:rPr lang="en-US" sz="3600" smtClean="0"/>
              <a:t>DNS: Domain Name System</a:t>
            </a:r>
            <a:endParaRPr lang="en-US" smtClean="0"/>
          </a:p>
        </p:txBody>
      </p:sp>
      <p:sp>
        <p:nvSpPr>
          <p:cNvPr id="40966" name="Rectangle 3"/>
          <p:cNvSpPr>
            <a:spLocks noGrp="1" noChangeArrowheads="1"/>
          </p:cNvSpPr>
          <p:nvPr>
            <p:ph type="body" sz="half" idx="1"/>
          </p:nvPr>
        </p:nvSpPr>
        <p:spPr/>
        <p:txBody>
          <a:bodyPr/>
          <a:lstStyle/>
          <a:p>
            <a:pPr>
              <a:lnSpc>
                <a:spcPct val="90000"/>
              </a:lnSpc>
              <a:buFont typeface="ZapfDingbats" pitchFamily="82" charset="2"/>
              <a:buNone/>
            </a:pPr>
            <a:r>
              <a:rPr lang="en-US" sz="2000" smtClean="0">
                <a:solidFill>
                  <a:srgbClr val="FF0000"/>
                </a:solidFill>
              </a:rPr>
              <a:t>People:</a:t>
            </a:r>
            <a:r>
              <a:rPr lang="en-US" sz="2000" smtClean="0"/>
              <a:t> many identifiers:</a:t>
            </a:r>
          </a:p>
          <a:p>
            <a:pPr lvl="1">
              <a:lnSpc>
                <a:spcPct val="90000"/>
              </a:lnSpc>
            </a:pPr>
            <a:r>
              <a:rPr lang="en-US" sz="2000" smtClean="0"/>
              <a:t>SSN, name, passport #</a:t>
            </a:r>
          </a:p>
          <a:p>
            <a:pPr>
              <a:lnSpc>
                <a:spcPct val="90000"/>
              </a:lnSpc>
              <a:buFont typeface="ZapfDingbats" pitchFamily="82" charset="2"/>
              <a:buNone/>
            </a:pPr>
            <a:r>
              <a:rPr lang="en-US" sz="2000" smtClean="0">
                <a:solidFill>
                  <a:srgbClr val="FF0000"/>
                </a:solidFill>
              </a:rPr>
              <a:t>Internet hosts, routers:</a:t>
            </a:r>
            <a:endParaRPr lang="en-US" sz="2000" smtClean="0"/>
          </a:p>
          <a:p>
            <a:pPr lvl="1">
              <a:lnSpc>
                <a:spcPct val="90000"/>
              </a:lnSpc>
            </a:pPr>
            <a:r>
              <a:rPr lang="en-US" sz="2000" smtClean="0"/>
              <a:t>IP address (32 bit) - used for addressing datagrams (packets) – good for routers</a:t>
            </a:r>
          </a:p>
          <a:p>
            <a:pPr lvl="1">
              <a:lnSpc>
                <a:spcPct val="90000"/>
              </a:lnSpc>
            </a:pPr>
            <a:r>
              <a:rPr lang="en-US" sz="2000" smtClean="0"/>
              <a:t>“name”, e.g., www.yahoo.com – good for human use</a:t>
            </a:r>
          </a:p>
          <a:p>
            <a:pPr>
              <a:lnSpc>
                <a:spcPct val="90000"/>
              </a:lnSpc>
              <a:buFont typeface="ZapfDingbats" pitchFamily="82" charset="2"/>
              <a:buNone/>
            </a:pPr>
            <a:r>
              <a:rPr lang="en-US" sz="2000" u="sng" smtClean="0">
                <a:solidFill>
                  <a:srgbClr val="FF0000"/>
                </a:solidFill>
              </a:rPr>
              <a:t>Q:</a:t>
            </a:r>
            <a:r>
              <a:rPr lang="en-US" sz="2000" smtClean="0"/>
              <a:t> map between name and </a:t>
            </a:r>
            <a:br>
              <a:rPr lang="en-US" sz="2000" smtClean="0"/>
            </a:br>
            <a:r>
              <a:rPr lang="en-US" sz="2000" smtClean="0"/>
              <a:t>IP addresses ?</a:t>
            </a:r>
          </a:p>
        </p:txBody>
      </p:sp>
      <p:sp>
        <p:nvSpPr>
          <p:cNvPr id="40967" name="Rectangle 4"/>
          <p:cNvSpPr>
            <a:spLocks noGrp="1" noChangeArrowheads="1"/>
          </p:cNvSpPr>
          <p:nvPr>
            <p:ph type="body" sz="half" idx="2"/>
          </p:nvPr>
        </p:nvSpPr>
        <p:spPr>
          <a:xfrm>
            <a:off x="4495800" y="1600200"/>
            <a:ext cx="4152900" cy="4648200"/>
          </a:xfrm>
        </p:spPr>
        <p:txBody>
          <a:bodyPr/>
          <a:lstStyle/>
          <a:p>
            <a:pPr marL="457200" indent="-457200">
              <a:lnSpc>
                <a:spcPct val="90000"/>
              </a:lnSpc>
              <a:buFont typeface="ZapfDingbats" pitchFamily="82" charset="2"/>
              <a:buNone/>
            </a:pPr>
            <a:r>
              <a:rPr lang="en-US" sz="2400" dirty="0" smtClean="0">
                <a:solidFill>
                  <a:srgbClr val="FF0000"/>
                </a:solidFill>
              </a:rPr>
              <a:t>Domain Name System:</a:t>
            </a:r>
            <a:endParaRPr lang="en-US" sz="2400" dirty="0" smtClean="0"/>
          </a:p>
          <a:p>
            <a:pPr marL="457200" indent="-457200">
              <a:lnSpc>
                <a:spcPct val="90000"/>
              </a:lnSpc>
              <a:buFont typeface="ZapfDingbats" pitchFamily="82" charset="2"/>
              <a:buAutoNum type="arabicPeriod"/>
            </a:pPr>
            <a:r>
              <a:rPr lang="en-US" sz="2000" i="1" dirty="0" smtClean="0">
                <a:solidFill>
                  <a:schemeClr val="accent2"/>
                </a:solidFill>
              </a:rPr>
              <a:t>Distributed </a:t>
            </a:r>
            <a:r>
              <a:rPr lang="en-US" sz="2000" i="1" u="sng" dirty="0" smtClean="0">
                <a:solidFill>
                  <a:schemeClr val="accent2"/>
                </a:solidFill>
              </a:rPr>
              <a:t>database</a:t>
            </a:r>
            <a:r>
              <a:rPr lang="en-US" sz="2000" dirty="0" smtClean="0"/>
              <a:t> implemented in hierarchy of many </a:t>
            </a:r>
            <a:r>
              <a:rPr lang="en-US" sz="2000" dirty="0" smtClean="0">
                <a:solidFill>
                  <a:schemeClr val="accent2"/>
                </a:solidFill>
              </a:rPr>
              <a:t>name servers</a:t>
            </a:r>
            <a:endParaRPr lang="en-US" sz="2000" dirty="0" smtClean="0"/>
          </a:p>
          <a:p>
            <a:pPr marL="457200" indent="-457200">
              <a:lnSpc>
                <a:spcPct val="90000"/>
              </a:lnSpc>
              <a:buFont typeface="ZapfDingbats" pitchFamily="82" charset="2"/>
              <a:buAutoNum type="arabicPeriod"/>
            </a:pPr>
            <a:r>
              <a:rPr lang="en-US" sz="2000" i="1" dirty="0" smtClean="0">
                <a:solidFill>
                  <a:schemeClr val="accent2"/>
                </a:solidFill>
              </a:rPr>
              <a:t>application-layer </a:t>
            </a:r>
            <a:r>
              <a:rPr lang="en-US" sz="2000" i="1" u="sng" dirty="0" smtClean="0">
                <a:solidFill>
                  <a:schemeClr val="accent2"/>
                </a:solidFill>
              </a:rPr>
              <a:t>protocol</a:t>
            </a:r>
            <a:r>
              <a:rPr lang="en-US" sz="2000" dirty="0" smtClean="0"/>
              <a:t> host, routers, name servers  communicate to </a:t>
            </a:r>
            <a:r>
              <a:rPr lang="en-US" sz="2000" i="1" dirty="0" smtClean="0">
                <a:solidFill>
                  <a:schemeClr val="accent2"/>
                </a:solidFill>
              </a:rPr>
              <a:t>resolve</a:t>
            </a:r>
            <a:r>
              <a:rPr lang="en-US" sz="2000" dirty="0" smtClean="0">
                <a:solidFill>
                  <a:schemeClr val="accent2"/>
                </a:solidFill>
              </a:rPr>
              <a:t> </a:t>
            </a:r>
            <a:r>
              <a:rPr lang="en-US" sz="2000" dirty="0" smtClean="0"/>
              <a:t>names (name-to-address translation) (WKP: UDP 53)</a:t>
            </a:r>
          </a:p>
          <a:p>
            <a:pPr marL="838200" lvl="1" indent="-381000">
              <a:lnSpc>
                <a:spcPct val="90000"/>
              </a:lnSpc>
            </a:pPr>
            <a:r>
              <a:rPr lang="en-US" sz="2000" dirty="0" smtClean="0"/>
              <a:t>Note: Internet infrastructure </a:t>
            </a:r>
            <a:r>
              <a:rPr lang="he-IL" sz="2000" dirty="0" smtClean="0">
                <a:cs typeface="Arial" pitchFamily="34" charset="0"/>
              </a:rPr>
              <a:t>(תשתית)</a:t>
            </a:r>
            <a:r>
              <a:rPr lang="en-US" sz="2000" dirty="0" smtClean="0"/>
              <a:t> </a:t>
            </a:r>
            <a:br>
              <a:rPr lang="en-US" sz="2000" dirty="0" smtClean="0"/>
            </a:br>
            <a:r>
              <a:rPr lang="en-US" sz="2000" dirty="0" smtClean="0"/>
              <a:t>function, implemented as application-layer protocol</a:t>
            </a:r>
          </a:p>
          <a:p>
            <a:pPr marL="838200" lvl="1" indent="-381000">
              <a:lnSpc>
                <a:spcPct val="90000"/>
              </a:lnSpc>
            </a:pPr>
            <a:r>
              <a:rPr lang="en-US" sz="2000" dirty="0" smtClean="0"/>
              <a:t>all the work at network’s “edge”, not in the core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4294967295"/>
          </p:nvPr>
        </p:nvSpPr>
        <p:spPr>
          <a:noFill/>
        </p:spPr>
        <p:txBody>
          <a:bodyPr/>
          <a:lstStyle/>
          <a:p>
            <a:endParaRPr lang="he-IL" smtClean="0"/>
          </a:p>
        </p:txBody>
      </p:sp>
      <p:sp>
        <p:nvSpPr>
          <p:cNvPr id="4198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1988" name="Slide Number Placeholder 6"/>
          <p:cNvSpPr>
            <a:spLocks noGrp="1"/>
          </p:cNvSpPr>
          <p:nvPr>
            <p:ph type="sldNum" sz="quarter" idx="11"/>
          </p:nvPr>
        </p:nvSpPr>
        <p:spPr>
          <a:noFill/>
        </p:spPr>
        <p:txBody>
          <a:bodyPr/>
          <a:lstStyle/>
          <a:p>
            <a:r>
              <a:rPr lang="en-US" smtClean="0"/>
              <a:t>8-</a:t>
            </a:r>
            <a:fld id="{1122C265-0FEB-4AF1-9A96-E6779BF1EB99}" type="slidenum">
              <a:rPr lang="he-IL" smtClean="0"/>
              <a:pPr/>
              <a:t>36</a:t>
            </a:fld>
            <a:endParaRPr lang="en-US" smtClean="0"/>
          </a:p>
        </p:txBody>
      </p:sp>
      <p:sp>
        <p:nvSpPr>
          <p:cNvPr id="41989" name="Rectangle 2"/>
          <p:cNvSpPr>
            <a:spLocks noGrp="1" noChangeArrowheads="1"/>
          </p:cNvSpPr>
          <p:nvPr>
            <p:ph type="title"/>
          </p:nvPr>
        </p:nvSpPr>
        <p:spPr/>
        <p:txBody>
          <a:bodyPr/>
          <a:lstStyle/>
          <a:p>
            <a:r>
              <a:rPr lang="en-US" sz="3600" smtClean="0"/>
              <a:t>DNS </a:t>
            </a:r>
            <a:endParaRPr lang="en-US" smtClean="0"/>
          </a:p>
        </p:txBody>
      </p:sp>
      <p:sp>
        <p:nvSpPr>
          <p:cNvPr id="41990" name="Rectangle 4"/>
          <p:cNvSpPr>
            <a:spLocks noGrp="1" noChangeArrowheads="1"/>
          </p:cNvSpPr>
          <p:nvPr>
            <p:ph type="body" sz="half" idx="2"/>
          </p:nvPr>
        </p:nvSpPr>
        <p:spPr>
          <a:xfrm>
            <a:off x="4405313" y="1427163"/>
            <a:ext cx="4191000" cy="4648200"/>
          </a:xfrm>
        </p:spPr>
        <p:txBody>
          <a:bodyPr/>
          <a:lstStyle/>
          <a:p>
            <a:pPr>
              <a:buFont typeface="ZapfDingbats" pitchFamily="82" charset="2"/>
              <a:buNone/>
            </a:pPr>
            <a:r>
              <a:rPr lang="en-US" sz="2400" u="sng" smtClean="0">
                <a:solidFill>
                  <a:srgbClr val="FF0000"/>
                </a:solidFill>
              </a:rPr>
              <a:t>Why not centralize DNS?</a:t>
            </a:r>
          </a:p>
          <a:p>
            <a:r>
              <a:rPr lang="en-US" sz="2400" smtClean="0"/>
              <a:t>single point of failure</a:t>
            </a:r>
          </a:p>
          <a:p>
            <a:r>
              <a:rPr lang="en-US" sz="2400" smtClean="0"/>
              <a:t>traffic volume</a:t>
            </a:r>
          </a:p>
          <a:p>
            <a:r>
              <a:rPr lang="en-US" sz="2400" smtClean="0"/>
              <a:t>distant centralized database</a:t>
            </a:r>
          </a:p>
          <a:p>
            <a:r>
              <a:rPr lang="en-US" sz="2400" smtClean="0"/>
              <a:t>maintenance difficult</a:t>
            </a:r>
          </a:p>
          <a:p>
            <a:r>
              <a:rPr lang="en-US" sz="2400" smtClean="0"/>
              <a:t>doesn’t </a:t>
            </a:r>
            <a:r>
              <a:rPr lang="en-US" sz="2400" i="1" smtClean="0"/>
              <a:t>scale!</a:t>
            </a:r>
            <a:endParaRPr lang="en-US" sz="2400" smtClean="0"/>
          </a:p>
        </p:txBody>
      </p:sp>
      <p:sp>
        <p:nvSpPr>
          <p:cNvPr id="41991" name="Rectangle 5"/>
          <p:cNvSpPr>
            <a:spLocks noGrp="1" noChangeArrowheads="1"/>
          </p:cNvSpPr>
          <p:nvPr>
            <p:ph type="body" sz="half" idx="1"/>
          </p:nvPr>
        </p:nvSpPr>
        <p:spPr>
          <a:xfrm>
            <a:off x="365125" y="1092200"/>
            <a:ext cx="4089400" cy="5765800"/>
          </a:xfrm>
        </p:spPr>
        <p:txBody>
          <a:bodyPr/>
          <a:lstStyle/>
          <a:p>
            <a:pPr>
              <a:buFont typeface="ZapfDingbats" pitchFamily="82" charset="2"/>
              <a:buNone/>
            </a:pPr>
            <a:r>
              <a:rPr lang="en-US" sz="2400" u="sng" smtClean="0">
                <a:solidFill>
                  <a:srgbClr val="FF0000"/>
                </a:solidFill>
              </a:rPr>
              <a:t>DNS services</a:t>
            </a:r>
          </a:p>
          <a:p>
            <a:r>
              <a:rPr lang="en-US" sz="2400" smtClean="0"/>
              <a:t>Hostname to IP address translation</a:t>
            </a:r>
          </a:p>
          <a:p>
            <a:r>
              <a:rPr lang="en-US" sz="2400" smtClean="0"/>
              <a:t>Host aliasing</a:t>
            </a:r>
          </a:p>
          <a:p>
            <a:pPr lvl="1"/>
            <a:r>
              <a:rPr lang="en-US" sz="2000" smtClean="0"/>
              <a:t>canonical name = main name of computer</a:t>
            </a:r>
          </a:p>
          <a:p>
            <a:pPr lvl="1"/>
            <a:r>
              <a:rPr lang="en-US" sz="2000" smtClean="0"/>
              <a:t>alias = additional name</a:t>
            </a:r>
          </a:p>
          <a:p>
            <a:r>
              <a:rPr lang="en-US" sz="2400" smtClean="0"/>
              <a:t>Finding server names </a:t>
            </a:r>
          </a:p>
          <a:p>
            <a:pPr lvl="1"/>
            <a:r>
              <a:rPr lang="en-US" sz="2000" smtClean="0"/>
              <a:t>e.g hostname of mail server for domain</a:t>
            </a:r>
          </a:p>
          <a:p>
            <a:r>
              <a:rPr lang="en-US" sz="2400" smtClean="0"/>
              <a:t>Load distribution</a:t>
            </a:r>
          </a:p>
          <a:p>
            <a:pPr lvl="1"/>
            <a:r>
              <a:rPr lang="en-US" sz="2000" smtClean="0"/>
              <a:t>Replicated Web servers: set of IP addresses for one canonical name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4"/>
          <p:cNvSpPr>
            <a:spLocks noGrp="1"/>
          </p:cNvSpPr>
          <p:nvPr>
            <p:ph type="dt" sz="quarter" idx="4294967295"/>
          </p:nvPr>
        </p:nvSpPr>
        <p:spPr>
          <a:noFill/>
        </p:spPr>
        <p:txBody>
          <a:bodyPr/>
          <a:lstStyle/>
          <a:p>
            <a:endParaRPr lang="he-IL" smtClean="0"/>
          </a:p>
        </p:txBody>
      </p:sp>
      <p:sp>
        <p:nvSpPr>
          <p:cNvPr id="43011"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3012" name="Slide Number Placeholder 6"/>
          <p:cNvSpPr>
            <a:spLocks noGrp="1"/>
          </p:cNvSpPr>
          <p:nvPr>
            <p:ph type="sldNum" sz="quarter" idx="11"/>
          </p:nvPr>
        </p:nvSpPr>
        <p:spPr>
          <a:noFill/>
        </p:spPr>
        <p:txBody>
          <a:bodyPr/>
          <a:lstStyle/>
          <a:p>
            <a:r>
              <a:rPr lang="en-US" smtClean="0"/>
              <a:t>8-</a:t>
            </a:r>
            <a:fld id="{7F88B825-C729-4AB0-80D3-146D3EC529B5}" type="slidenum">
              <a:rPr lang="he-IL" smtClean="0"/>
              <a:pPr/>
              <a:t>37</a:t>
            </a:fld>
            <a:endParaRPr lang="en-US" smtClean="0"/>
          </a:p>
        </p:txBody>
      </p:sp>
      <p:sp>
        <p:nvSpPr>
          <p:cNvPr id="43013" name="Text Box 2"/>
          <p:cNvSpPr txBox="1">
            <a:spLocks noChangeArrowheads="1"/>
          </p:cNvSpPr>
          <p:nvPr/>
        </p:nvSpPr>
        <p:spPr bwMode="auto">
          <a:xfrm>
            <a:off x="3402013" y="960438"/>
            <a:ext cx="24320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Root DNS Servers  (*)</a:t>
            </a:r>
          </a:p>
        </p:txBody>
      </p:sp>
      <p:sp>
        <p:nvSpPr>
          <p:cNvPr id="43014" name="Text Box 4"/>
          <p:cNvSpPr txBox="1">
            <a:spLocks noChangeArrowheads="1"/>
          </p:cNvSpPr>
          <p:nvPr/>
        </p:nvSpPr>
        <p:spPr bwMode="auto">
          <a:xfrm>
            <a:off x="882650" y="2028825"/>
            <a:ext cx="19748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com DNS servers</a:t>
            </a:r>
          </a:p>
        </p:txBody>
      </p:sp>
      <p:sp>
        <p:nvSpPr>
          <p:cNvPr id="43015" name="Text Box 5"/>
          <p:cNvSpPr txBox="1">
            <a:spLocks noChangeArrowheads="1"/>
          </p:cNvSpPr>
          <p:nvPr/>
        </p:nvSpPr>
        <p:spPr bwMode="auto">
          <a:xfrm>
            <a:off x="3530600" y="1962150"/>
            <a:ext cx="18732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org DNS servers</a:t>
            </a:r>
          </a:p>
        </p:txBody>
      </p:sp>
      <p:sp>
        <p:nvSpPr>
          <p:cNvPr id="43016" name="Text Box 6"/>
          <p:cNvSpPr txBox="1">
            <a:spLocks noChangeArrowheads="1"/>
          </p:cNvSpPr>
          <p:nvPr/>
        </p:nvSpPr>
        <p:spPr bwMode="auto">
          <a:xfrm>
            <a:off x="6107113" y="1962150"/>
            <a:ext cx="19240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edu DNS servers</a:t>
            </a:r>
          </a:p>
        </p:txBody>
      </p:sp>
      <p:sp>
        <p:nvSpPr>
          <p:cNvPr id="43017" name="Line 7"/>
          <p:cNvSpPr>
            <a:spLocks noChangeShapeType="1"/>
          </p:cNvSpPr>
          <p:nvPr/>
        </p:nvSpPr>
        <p:spPr bwMode="auto">
          <a:xfrm flipH="1">
            <a:off x="2098675" y="1360488"/>
            <a:ext cx="2074863" cy="601662"/>
          </a:xfrm>
          <a:prstGeom prst="line">
            <a:avLst/>
          </a:prstGeom>
          <a:noFill/>
          <a:ln w="31750">
            <a:solidFill>
              <a:schemeClr val="tx1"/>
            </a:solidFill>
            <a:round/>
            <a:headEnd/>
            <a:tailEnd/>
          </a:ln>
        </p:spPr>
        <p:txBody>
          <a:bodyPr/>
          <a:lstStyle/>
          <a:p>
            <a:endParaRPr lang="he-IL"/>
          </a:p>
        </p:txBody>
      </p:sp>
      <p:sp>
        <p:nvSpPr>
          <p:cNvPr id="43018" name="Line 8"/>
          <p:cNvSpPr>
            <a:spLocks noChangeShapeType="1"/>
          </p:cNvSpPr>
          <p:nvPr/>
        </p:nvSpPr>
        <p:spPr bwMode="auto">
          <a:xfrm>
            <a:off x="4460875" y="1293813"/>
            <a:ext cx="0" cy="668337"/>
          </a:xfrm>
          <a:prstGeom prst="line">
            <a:avLst/>
          </a:prstGeom>
          <a:noFill/>
          <a:ln w="25400">
            <a:solidFill>
              <a:schemeClr val="tx1"/>
            </a:solidFill>
            <a:round/>
            <a:headEnd/>
            <a:tailEnd/>
          </a:ln>
        </p:spPr>
        <p:txBody>
          <a:bodyPr/>
          <a:lstStyle/>
          <a:p>
            <a:endParaRPr lang="he-IL"/>
          </a:p>
        </p:txBody>
      </p:sp>
      <p:sp>
        <p:nvSpPr>
          <p:cNvPr id="43019" name="Line 9"/>
          <p:cNvSpPr>
            <a:spLocks noChangeShapeType="1"/>
          </p:cNvSpPr>
          <p:nvPr/>
        </p:nvSpPr>
        <p:spPr bwMode="auto">
          <a:xfrm>
            <a:off x="4818063" y="1360488"/>
            <a:ext cx="2147887" cy="601662"/>
          </a:xfrm>
          <a:prstGeom prst="line">
            <a:avLst/>
          </a:prstGeom>
          <a:noFill/>
          <a:ln w="25400">
            <a:solidFill>
              <a:schemeClr val="tx1"/>
            </a:solidFill>
            <a:round/>
            <a:headEnd/>
            <a:tailEnd/>
          </a:ln>
        </p:spPr>
        <p:txBody>
          <a:bodyPr/>
          <a:lstStyle/>
          <a:p>
            <a:endParaRPr lang="he-IL"/>
          </a:p>
        </p:txBody>
      </p:sp>
      <p:sp>
        <p:nvSpPr>
          <p:cNvPr id="43020" name="Text Box 10"/>
          <p:cNvSpPr txBox="1">
            <a:spLocks noChangeArrowheads="1"/>
          </p:cNvSpPr>
          <p:nvPr/>
        </p:nvSpPr>
        <p:spPr bwMode="auto">
          <a:xfrm>
            <a:off x="5649913" y="2597150"/>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poly.edu</a:t>
            </a:r>
          </a:p>
          <a:p>
            <a:pPr eaLnBrk="1" hangingPunct="1">
              <a:spcBef>
                <a:spcPct val="0"/>
              </a:spcBef>
              <a:buClrTx/>
              <a:buSzTx/>
              <a:buFontTx/>
              <a:buNone/>
            </a:pPr>
            <a:r>
              <a:rPr lang="en-US" sz="1800">
                <a:latin typeface="Arial" pitchFamily="34" charset="0"/>
              </a:rPr>
              <a:t>DNS servers</a:t>
            </a:r>
          </a:p>
        </p:txBody>
      </p:sp>
      <p:sp>
        <p:nvSpPr>
          <p:cNvPr id="43021" name="Text Box 11"/>
          <p:cNvSpPr txBox="1">
            <a:spLocks noChangeArrowheads="1"/>
          </p:cNvSpPr>
          <p:nvPr/>
        </p:nvSpPr>
        <p:spPr bwMode="auto">
          <a:xfrm>
            <a:off x="7164388" y="2597150"/>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umass.edu</a:t>
            </a:r>
          </a:p>
          <a:p>
            <a:pPr eaLnBrk="1" hangingPunct="1">
              <a:spcBef>
                <a:spcPct val="0"/>
              </a:spcBef>
              <a:buClrTx/>
              <a:buSzTx/>
              <a:buFontTx/>
              <a:buNone/>
            </a:pPr>
            <a:r>
              <a:rPr lang="en-US" sz="1800">
                <a:latin typeface="Arial" pitchFamily="34" charset="0"/>
              </a:rPr>
              <a:t>DNS servers</a:t>
            </a:r>
          </a:p>
        </p:txBody>
      </p:sp>
      <p:sp>
        <p:nvSpPr>
          <p:cNvPr id="43022" name="Line 12"/>
          <p:cNvSpPr>
            <a:spLocks noChangeShapeType="1"/>
          </p:cNvSpPr>
          <p:nvPr/>
        </p:nvSpPr>
        <p:spPr bwMode="auto">
          <a:xfrm flipH="1">
            <a:off x="6392863" y="2295525"/>
            <a:ext cx="500062" cy="334963"/>
          </a:xfrm>
          <a:prstGeom prst="line">
            <a:avLst/>
          </a:prstGeom>
          <a:noFill/>
          <a:ln w="25400">
            <a:solidFill>
              <a:schemeClr val="tx1"/>
            </a:solidFill>
            <a:round/>
            <a:headEnd/>
            <a:tailEnd/>
          </a:ln>
        </p:spPr>
        <p:txBody>
          <a:bodyPr/>
          <a:lstStyle/>
          <a:p>
            <a:endParaRPr lang="he-IL"/>
          </a:p>
        </p:txBody>
      </p:sp>
      <p:sp>
        <p:nvSpPr>
          <p:cNvPr id="43023" name="Line 13"/>
          <p:cNvSpPr>
            <a:spLocks noChangeShapeType="1"/>
          </p:cNvSpPr>
          <p:nvPr/>
        </p:nvSpPr>
        <p:spPr bwMode="auto">
          <a:xfrm>
            <a:off x="7323138" y="2295525"/>
            <a:ext cx="428625" cy="334963"/>
          </a:xfrm>
          <a:prstGeom prst="line">
            <a:avLst/>
          </a:prstGeom>
          <a:noFill/>
          <a:ln w="25400">
            <a:solidFill>
              <a:schemeClr val="tx1"/>
            </a:solidFill>
            <a:round/>
            <a:headEnd/>
            <a:tailEnd/>
          </a:ln>
        </p:spPr>
        <p:txBody>
          <a:bodyPr/>
          <a:lstStyle/>
          <a:p>
            <a:endParaRPr lang="he-IL"/>
          </a:p>
        </p:txBody>
      </p:sp>
      <p:sp>
        <p:nvSpPr>
          <p:cNvPr id="43024" name="Text Box 14"/>
          <p:cNvSpPr txBox="1">
            <a:spLocks noChangeArrowheads="1"/>
          </p:cNvSpPr>
          <p:nvPr/>
        </p:nvSpPr>
        <p:spPr bwMode="auto">
          <a:xfrm>
            <a:off x="438150" y="2730500"/>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yahoo.com</a:t>
            </a:r>
          </a:p>
          <a:p>
            <a:pPr eaLnBrk="1" hangingPunct="1">
              <a:spcBef>
                <a:spcPct val="0"/>
              </a:spcBef>
              <a:buClrTx/>
              <a:buSzTx/>
              <a:buFontTx/>
              <a:buNone/>
            </a:pPr>
            <a:r>
              <a:rPr lang="en-US" sz="1800">
                <a:latin typeface="Arial" pitchFamily="34" charset="0"/>
              </a:rPr>
              <a:t>DNS servers</a:t>
            </a:r>
          </a:p>
        </p:txBody>
      </p:sp>
      <p:sp>
        <p:nvSpPr>
          <p:cNvPr id="43025" name="Text Box 15"/>
          <p:cNvSpPr txBox="1">
            <a:spLocks noChangeArrowheads="1"/>
          </p:cNvSpPr>
          <p:nvPr/>
        </p:nvSpPr>
        <p:spPr bwMode="auto">
          <a:xfrm>
            <a:off x="1955800" y="2763838"/>
            <a:ext cx="14922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amazon.com</a:t>
            </a:r>
          </a:p>
          <a:p>
            <a:pPr eaLnBrk="1" hangingPunct="1">
              <a:spcBef>
                <a:spcPct val="0"/>
              </a:spcBef>
              <a:buClrTx/>
              <a:buSzTx/>
              <a:buFontTx/>
              <a:buNone/>
            </a:pPr>
            <a:r>
              <a:rPr lang="en-US" sz="1800">
                <a:latin typeface="Arial" pitchFamily="34" charset="0"/>
              </a:rPr>
              <a:t>DNS servers</a:t>
            </a:r>
          </a:p>
        </p:txBody>
      </p:sp>
      <p:sp>
        <p:nvSpPr>
          <p:cNvPr id="43026" name="Line 16"/>
          <p:cNvSpPr>
            <a:spLocks noChangeShapeType="1"/>
          </p:cNvSpPr>
          <p:nvPr/>
        </p:nvSpPr>
        <p:spPr bwMode="auto">
          <a:xfrm flipH="1">
            <a:off x="1239838" y="2363788"/>
            <a:ext cx="287337" cy="400050"/>
          </a:xfrm>
          <a:prstGeom prst="line">
            <a:avLst/>
          </a:prstGeom>
          <a:noFill/>
          <a:ln w="25400">
            <a:solidFill>
              <a:schemeClr val="tx1"/>
            </a:solidFill>
            <a:round/>
            <a:headEnd/>
            <a:tailEnd/>
          </a:ln>
        </p:spPr>
        <p:txBody>
          <a:bodyPr/>
          <a:lstStyle/>
          <a:p>
            <a:endParaRPr lang="he-IL"/>
          </a:p>
        </p:txBody>
      </p:sp>
      <p:sp>
        <p:nvSpPr>
          <p:cNvPr id="43027" name="Line 17"/>
          <p:cNvSpPr>
            <a:spLocks noChangeShapeType="1"/>
          </p:cNvSpPr>
          <p:nvPr/>
        </p:nvSpPr>
        <p:spPr bwMode="auto">
          <a:xfrm>
            <a:off x="2170113" y="2363788"/>
            <a:ext cx="358775" cy="400050"/>
          </a:xfrm>
          <a:prstGeom prst="line">
            <a:avLst/>
          </a:prstGeom>
          <a:noFill/>
          <a:ln w="25400">
            <a:solidFill>
              <a:schemeClr val="tx1"/>
            </a:solidFill>
            <a:round/>
            <a:headEnd/>
            <a:tailEnd/>
          </a:ln>
        </p:spPr>
        <p:txBody>
          <a:bodyPr/>
          <a:lstStyle/>
          <a:p>
            <a:endParaRPr lang="he-IL"/>
          </a:p>
        </p:txBody>
      </p:sp>
      <p:sp>
        <p:nvSpPr>
          <p:cNvPr id="43028" name="Text Box 18"/>
          <p:cNvSpPr txBox="1">
            <a:spLocks noChangeArrowheads="1"/>
          </p:cNvSpPr>
          <p:nvPr/>
        </p:nvSpPr>
        <p:spPr bwMode="auto">
          <a:xfrm>
            <a:off x="3873500" y="2662238"/>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pbs.org</a:t>
            </a:r>
          </a:p>
          <a:p>
            <a:pPr eaLnBrk="1" hangingPunct="1">
              <a:spcBef>
                <a:spcPct val="0"/>
              </a:spcBef>
              <a:buClrTx/>
              <a:buSzTx/>
              <a:buFontTx/>
              <a:buNone/>
            </a:pPr>
            <a:r>
              <a:rPr lang="en-US" sz="1800">
                <a:latin typeface="Arial" pitchFamily="34" charset="0"/>
              </a:rPr>
              <a:t>DNS servers</a:t>
            </a:r>
          </a:p>
        </p:txBody>
      </p:sp>
      <p:sp>
        <p:nvSpPr>
          <p:cNvPr id="43029" name="Line 19"/>
          <p:cNvSpPr>
            <a:spLocks noChangeShapeType="1"/>
          </p:cNvSpPr>
          <p:nvPr/>
        </p:nvSpPr>
        <p:spPr bwMode="auto">
          <a:xfrm>
            <a:off x="4460875" y="2295525"/>
            <a:ext cx="0" cy="401638"/>
          </a:xfrm>
          <a:prstGeom prst="line">
            <a:avLst/>
          </a:prstGeom>
          <a:noFill/>
          <a:ln w="25400">
            <a:solidFill>
              <a:schemeClr val="tx1"/>
            </a:solidFill>
            <a:round/>
            <a:headEnd/>
            <a:tailEnd/>
          </a:ln>
        </p:spPr>
        <p:txBody>
          <a:bodyPr/>
          <a:lstStyle/>
          <a:p>
            <a:endParaRPr lang="he-IL"/>
          </a:p>
        </p:txBody>
      </p:sp>
      <p:sp>
        <p:nvSpPr>
          <p:cNvPr id="43030" name="Rectangle 20"/>
          <p:cNvSpPr>
            <a:spLocks noGrp="1" noChangeArrowheads="1"/>
          </p:cNvSpPr>
          <p:nvPr>
            <p:ph type="title"/>
          </p:nvPr>
        </p:nvSpPr>
        <p:spPr>
          <a:xfrm>
            <a:off x="468313" y="0"/>
            <a:ext cx="7772400" cy="1143000"/>
          </a:xfrm>
        </p:spPr>
        <p:txBody>
          <a:bodyPr/>
          <a:lstStyle/>
          <a:p>
            <a:r>
              <a:rPr lang="en-US" sz="3600" smtClean="0"/>
              <a:t>Distributed, Hierarchical Database</a:t>
            </a:r>
          </a:p>
        </p:txBody>
      </p:sp>
      <p:sp>
        <p:nvSpPr>
          <p:cNvPr id="43031" name="Rectangle 22"/>
          <p:cNvSpPr>
            <a:spLocks noGrp="1" noChangeArrowheads="1"/>
          </p:cNvSpPr>
          <p:nvPr>
            <p:ph type="body" sz="half" idx="2"/>
          </p:nvPr>
        </p:nvSpPr>
        <p:spPr>
          <a:xfrm>
            <a:off x="508000" y="3419475"/>
            <a:ext cx="8239125" cy="3205163"/>
          </a:xfrm>
        </p:spPr>
        <p:txBody>
          <a:bodyPr/>
          <a:lstStyle/>
          <a:p>
            <a:pPr>
              <a:buFont typeface="ZapfDingbats" pitchFamily="82" charset="2"/>
              <a:buNone/>
            </a:pPr>
            <a:r>
              <a:rPr lang="en-US" sz="2400" u="sng" dirty="0" smtClean="0">
                <a:solidFill>
                  <a:srgbClr val="FF0000"/>
                </a:solidFill>
              </a:rPr>
              <a:t>Client </a:t>
            </a:r>
            <a:r>
              <a:rPr lang="en-US" sz="2400" u="sng" dirty="0" smtClean="0">
                <a:solidFill>
                  <a:srgbClr val="FF00FF"/>
                </a:solidFill>
              </a:rPr>
              <a:t>NS</a:t>
            </a:r>
            <a:r>
              <a:rPr lang="en-US" sz="2400" u="sng" dirty="0" smtClean="0">
                <a:solidFill>
                  <a:srgbClr val="FF0000"/>
                </a:solidFill>
              </a:rPr>
              <a:t> wants IP address for </a:t>
            </a:r>
            <a:r>
              <a:rPr lang="en-US" sz="2400" u="sng" dirty="0" smtClean="0">
                <a:solidFill>
                  <a:srgbClr val="FF0000"/>
                </a:solidFill>
                <a:latin typeface="Courier New" pitchFamily="49" charset="0"/>
                <a:cs typeface="Courier New" pitchFamily="49" charset="0"/>
              </a:rPr>
              <a:t>www.amazon.com </a:t>
            </a:r>
            <a:r>
              <a:rPr lang="en-US" sz="2400" u="sng" dirty="0" smtClean="0">
                <a:solidFill>
                  <a:srgbClr val="FF0000"/>
                </a:solidFill>
              </a:rPr>
              <a:t>:</a:t>
            </a:r>
          </a:p>
          <a:p>
            <a:r>
              <a:rPr lang="en-US" sz="2000" dirty="0" smtClean="0"/>
              <a:t>Client </a:t>
            </a:r>
            <a:r>
              <a:rPr lang="en-US" sz="2000" dirty="0" smtClean="0">
                <a:solidFill>
                  <a:srgbClr val="FF00FF"/>
                </a:solidFill>
              </a:rPr>
              <a:t>NS </a:t>
            </a:r>
            <a:r>
              <a:rPr lang="en-US" sz="2000" dirty="0" smtClean="0"/>
              <a:t>queries a root server to find </a:t>
            </a:r>
            <a:r>
              <a:rPr lang="en-US" sz="2000" dirty="0" smtClean="0">
                <a:latin typeface="Courier New" pitchFamily="49" charset="0"/>
                <a:cs typeface="Courier New" pitchFamily="49" charset="0"/>
              </a:rPr>
              <a:t>com</a:t>
            </a:r>
            <a:r>
              <a:rPr lang="en-US" sz="2000" dirty="0" smtClean="0"/>
              <a:t> DNS server</a:t>
            </a:r>
          </a:p>
          <a:p>
            <a:r>
              <a:rPr lang="en-US" sz="2000" dirty="0" smtClean="0">
                <a:solidFill>
                  <a:srgbClr val="FF00FF"/>
                </a:solidFill>
              </a:rPr>
              <a:t>It then</a:t>
            </a:r>
            <a:r>
              <a:rPr lang="en-US" sz="2000" dirty="0" smtClean="0"/>
              <a:t> queries </a:t>
            </a:r>
            <a:r>
              <a:rPr lang="en-US" sz="2000" dirty="0" smtClean="0">
                <a:latin typeface="Courier New" pitchFamily="49" charset="0"/>
                <a:cs typeface="Courier New" pitchFamily="49" charset="0"/>
              </a:rPr>
              <a:t>com</a:t>
            </a:r>
            <a:r>
              <a:rPr lang="en-US" sz="2000" dirty="0" smtClean="0"/>
              <a:t> DNS server to get </a:t>
            </a:r>
            <a:r>
              <a:rPr lang="en-US" sz="2000" dirty="0" smtClean="0">
                <a:latin typeface="Courier New" pitchFamily="49" charset="0"/>
                <a:cs typeface="Courier New" pitchFamily="49" charset="0"/>
              </a:rPr>
              <a:t>amazon.com</a:t>
            </a:r>
            <a:r>
              <a:rPr lang="en-US" sz="2000" dirty="0" smtClean="0"/>
              <a:t> DNS (name-) server (by sending message to UDP port 53)</a:t>
            </a:r>
          </a:p>
          <a:p>
            <a:pPr>
              <a:spcAft>
                <a:spcPct val="20000"/>
              </a:spcAft>
            </a:pPr>
            <a:r>
              <a:rPr lang="en-US" sz="2000" dirty="0" smtClean="0">
                <a:solidFill>
                  <a:srgbClr val="FF00FF"/>
                </a:solidFill>
              </a:rPr>
              <a:t>It then </a:t>
            </a:r>
            <a:r>
              <a:rPr lang="en-US" sz="2000" dirty="0" smtClean="0"/>
              <a:t>queries </a:t>
            </a:r>
            <a:r>
              <a:rPr lang="en-US" sz="2000" dirty="0" smtClean="0">
                <a:latin typeface="Courier New" pitchFamily="49" charset="0"/>
                <a:cs typeface="Courier New" pitchFamily="49" charset="0"/>
              </a:rPr>
              <a:t>amazon.com</a:t>
            </a:r>
            <a:r>
              <a:rPr lang="en-US" sz="2000" dirty="0" smtClean="0"/>
              <a:t> DNS server to get  IP address for </a:t>
            </a:r>
            <a:r>
              <a:rPr lang="en-US" sz="2000" dirty="0" smtClean="0">
                <a:latin typeface="Courier New" pitchFamily="49" charset="0"/>
                <a:cs typeface="Courier New" pitchFamily="49" charset="0"/>
              </a:rPr>
              <a:t>www.amazon.com</a:t>
            </a:r>
          </a:p>
          <a:p>
            <a:pPr>
              <a:buFont typeface="ZapfDingbats" pitchFamily="82" charset="2"/>
              <a:buNone/>
            </a:pPr>
            <a:r>
              <a:rPr lang="en-US" sz="2000" dirty="0" smtClean="0">
                <a:latin typeface="Courier New" pitchFamily="49" charset="0"/>
                <a:cs typeface="Courier New" pitchFamily="49" charset="0"/>
              </a:rPr>
              <a:t>(*) </a:t>
            </a:r>
            <a:r>
              <a:rPr lang="en-US" sz="2000" dirty="0" smtClean="0">
                <a:cs typeface="Courier New" pitchFamily="49" charset="0"/>
              </a:rPr>
              <a:t>There are 13 root servers world-wide; </a:t>
            </a:r>
            <a:br>
              <a:rPr lang="en-US" sz="2000" dirty="0" smtClean="0">
                <a:cs typeface="Courier New" pitchFamily="49" charset="0"/>
              </a:rPr>
            </a:br>
            <a:r>
              <a:rPr lang="en-US" sz="2000" dirty="0" smtClean="0">
                <a:cs typeface="Courier New" pitchFamily="49" charset="0"/>
              </a:rPr>
              <a:t>    their addresses are known to all name servers</a:t>
            </a:r>
          </a:p>
        </p:txBody>
      </p:sp>
      <p:sp>
        <p:nvSpPr>
          <p:cNvPr id="43032" name="Line 25"/>
          <p:cNvSpPr>
            <a:spLocks noChangeShapeType="1"/>
          </p:cNvSpPr>
          <p:nvPr/>
        </p:nvSpPr>
        <p:spPr bwMode="auto">
          <a:xfrm flipV="1">
            <a:off x="304800" y="5595938"/>
            <a:ext cx="8602663" cy="38100"/>
          </a:xfrm>
          <a:prstGeom prst="line">
            <a:avLst/>
          </a:prstGeom>
          <a:noFill/>
          <a:ln w="9525">
            <a:solidFill>
              <a:schemeClr val="tx1"/>
            </a:solidFill>
            <a:round/>
            <a:headEnd/>
            <a:tailEnd/>
          </a:ln>
        </p:spPr>
        <p:txBody>
          <a:bodyPr/>
          <a:lstStyle/>
          <a:p>
            <a:endParaRPr lang="he-IL"/>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endParaRPr lang="he-IL" smtClean="0"/>
          </a:p>
        </p:txBody>
      </p:sp>
      <p:sp>
        <p:nvSpPr>
          <p:cNvPr id="44035" name="Footer Placeholder 4"/>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44036" name="Slide Number Placeholder 5"/>
          <p:cNvSpPr>
            <a:spLocks noGrp="1"/>
          </p:cNvSpPr>
          <p:nvPr>
            <p:ph type="sldNum" sz="quarter" idx="12"/>
          </p:nvPr>
        </p:nvSpPr>
        <p:spPr>
          <a:noFill/>
        </p:spPr>
        <p:txBody>
          <a:bodyPr/>
          <a:lstStyle/>
          <a:p>
            <a:r>
              <a:rPr lang="en-US" smtClean="0"/>
              <a:t>8-</a:t>
            </a:r>
            <a:fld id="{32BFA946-E91D-4F06-8E03-B072F0386213}" type="slidenum">
              <a:rPr lang="he-IL" smtClean="0"/>
              <a:pPr/>
              <a:t>38</a:t>
            </a:fld>
            <a:endParaRPr lang="en-US" smtClean="0"/>
          </a:p>
        </p:txBody>
      </p:sp>
      <p:sp>
        <p:nvSpPr>
          <p:cNvPr id="44037" name="Rectangle 2"/>
          <p:cNvSpPr>
            <a:spLocks noGrp="1" noChangeArrowheads="1"/>
          </p:cNvSpPr>
          <p:nvPr>
            <p:ph type="title"/>
          </p:nvPr>
        </p:nvSpPr>
        <p:spPr>
          <a:xfrm>
            <a:off x="533400" y="228600"/>
            <a:ext cx="8145463" cy="1143000"/>
          </a:xfrm>
        </p:spPr>
        <p:txBody>
          <a:bodyPr/>
          <a:lstStyle/>
          <a:p>
            <a:r>
              <a:rPr lang="en-US" sz="3600" smtClean="0"/>
              <a:t>TLD, Authoritative Servers, Zones</a:t>
            </a:r>
          </a:p>
        </p:txBody>
      </p:sp>
      <p:sp>
        <p:nvSpPr>
          <p:cNvPr id="44038" name="Rectangle 3"/>
          <p:cNvSpPr>
            <a:spLocks noGrp="1" noChangeArrowheads="1"/>
          </p:cNvSpPr>
          <p:nvPr>
            <p:ph type="body" idx="1"/>
          </p:nvPr>
        </p:nvSpPr>
        <p:spPr>
          <a:xfrm>
            <a:off x="533400" y="1443038"/>
            <a:ext cx="8328025" cy="4648200"/>
          </a:xfrm>
        </p:spPr>
        <p:txBody>
          <a:bodyPr/>
          <a:lstStyle/>
          <a:p>
            <a:pPr>
              <a:lnSpc>
                <a:spcPct val="90000"/>
              </a:lnSpc>
            </a:pPr>
            <a:r>
              <a:rPr lang="en-US" sz="2400" dirty="0" smtClean="0">
                <a:solidFill>
                  <a:srgbClr val="FF0000"/>
                </a:solidFill>
              </a:rPr>
              <a:t>Top-level domain (TLD) servers:</a:t>
            </a:r>
            <a:r>
              <a:rPr lang="en-US" sz="2400" dirty="0" smtClean="0"/>
              <a:t> responsible for com, org, net, </a:t>
            </a:r>
            <a:r>
              <a:rPr lang="en-US" sz="2400" dirty="0" err="1" smtClean="0"/>
              <a:t>edu</a:t>
            </a:r>
            <a:r>
              <a:rPr lang="en-US" sz="2400" dirty="0" smtClean="0"/>
              <a:t>, etc, and all top-level country domains </a:t>
            </a:r>
            <a:r>
              <a:rPr lang="en-US" sz="2400" dirty="0" err="1" smtClean="0"/>
              <a:t>uk</a:t>
            </a:r>
            <a:r>
              <a:rPr lang="en-US" sz="2400" dirty="0" smtClean="0"/>
              <a:t>, </a:t>
            </a:r>
            <a:r>
              <a:rPr lang="en-US" sz="2400" dirty="0" err="1" smtClean="0"/>
              <a:t>fr</a:t>
            </a:r>
            <a:r>
              <a:rPr lang="en-US" sz="2400" dirty="0" smtClean="0"/>
              <a:t>, ca, </a:t>
            </a:r>
            <a:r>
              <a:rPr lang="en-US" sz="2400" dirty="0" err="1" smtClean="0"/>
              <a:t>jp</a:t>
            </a:r>
            <a:r>
              <a:rPr lang="en-US" sz="2400" dirty="0" smtClean="0"/>
              <a:t>, </a:t>
            </a:r>
            <a:r>
              <a:rPr lang="en-US" sz="2400" dirty="0" err="1" smtClean="0"/>
              <a:t>il</a:t>
            </a:r>
            <a:endParaRPr lang="en-US" sz="2400" dirty="0" smtClean="0"/>
          </a:p>
          <a:p>
            <a:pPr lvl="1">
              <a:lnSpc>
                <a:spcPct val="90000"/>
              </a:lnSpc>
            </a:pPr>
            <a:r>
              <a:rPr lang="en-US" sz="2000" dirty="0" smtClean="0"/>
              <a:t>Network Solutions maintains servers for </a:t>
            </a:r>
            <a:r>
              <a:rPr lang="en-US" dirty="0" smtClean="0">
                <a:latin typeface="Courier New" pitchFamily="49" charset="0"/>
                <a:cs typeface="Courier New" pitchFamily="49" charset="0"/>
              </a:rPr>
              <a:t>com</a:t>
            </a:r>
            <a:r>
              <a:rPr lang="en-US" sz="2000" dirty="0" smtClean="0"/>
              <a:t> TLD</a:t>
            </a:r>
          </a:p>
          <a:p>
            <a:pPr lvl="1">
              <a:lnSpc>
                <a:spcPct val="90000"/>
              </a:lnSpc>
            </a:pPr>
            <a:r>
              <a:rPr lang="en-US" sz="2000" dirty="0" err="1" smtClean="0"/>
              <a:t>Educause</a:t>
            </a:r>
            <a:r>
              <a:rPr lang="en-US" sz="2000" dirty="0" smtClean="0"/>
              <a:t> does the same for </a:t>
            </a:r>
            <a:r>
              <a:rPr lang="en-US" dirty="0" err="1" smtClean="0">
                <a:latin typeface="Courier New" pitchFamily="49" charset="0"/>
                <a:cs typeface="Courier New" pitchFamily="49" charset="0"/>
              </a:rPr>
              <a:t>edu</a:t>
            </a:r>
            <a:r>
              <a:rPr lang="en-US" sz="2000" dirty="0" smtClean="0"/>
              <a:t> TLD</a:t>
            </a:r>
          </a:p>
          <a:p>
            <a:pPr>
              <a:lnSpc>
                <a:spcPct val="90000"/>
              </a:lnSpc>
            </a:pPr>
            <a:r>
              <a:rPr lang="en-US" sz="2400" dirty="0" smtClean="0">
                <a:solidFill>
                  <a:srgbClr val="FF0000"/>
                </a:solidFill>
              </a:rPr>
              <a:t>Authoritative DNS server:</a:t>
            </a:r>
            <a:r>
              <a:rPr lang="en-US" sz="2400" dirty="0" smtClean="0"/>
              <a:t> organization’s DNS server, providing authoritative hostname to IP mappings for organization’s servers</a:t>
            </a:r>
          </a:p>
          <a:p>
            <a:pPr lvl="1">
              <a:lnSpc>
                <a:spcPct val="90000"/>
              </a:lnSpc>
            </a:pPr>
            <a:r>
              <a:rPr lang="en-US" sz="2000" dirty="0" smtClean="0"/>
              <a:t>It is responsible for a “</a:t>
            </a:r>
            <a:r>
              <a:rPr lang="en-US" sz="2000" dirty="0" smtClean="0">
                <a:solidFill>
                  <a:schemeClr val="accent2"/>
                </a:solidFill>
              </a:rPr>
              <a:t>zone</a:t>
            </a:r>
            <a:r>
              <a:rPr lang="en-US" sz="2000" dirty="0" smtClean="0"/>
              <a:t>” (or several zones)</a:t>
            </a:r>
          </a:p>
          <a:p>
            <a:pPr lvl="1">
              <a:lnSpc>
                <a:spcPct val="90000"/>
              </a:lnSpc>
            </a:pPr>
            <a:r>
              <a:rPr lang="en-US" sz="2000" dirty="0" smtClean="0">
                <a:solidFill>
                  <a:schemeClr val="accent2"/>
                </a:solidFill>
              </a:rPr>
              <a:t>Zone</a:t>
            </a:r>
            <a:r>
              <a:rPr lang="en-US" sz="2000" dirty="0" smtClean="0"/>
              <a:t> = Domain \ </a:t>
            </a:r>
            <a:r>
              <a:rPr lang="el-GR" sz="2800" dirty="0" smtClean="0"/>
              <a:t>υ</a:t>
            </a:r>
            <a:r>
              <a:rPr lang="en-US" sz="2800" dirty="0" smtClean="0"/>
              <a:t> </a:t>
            </a:r>
            <a:r>
              <a:rPr lang="en-US" sz="2000" dirty="0" smtClean="0"/>
              <a:t>{ subdomains that have their own zones }</a:t>
            </a:r>
          </a:p>
          <a:p>
            <a:pPr>
              <a:lnSpc>
                <a:spcPct val="90000"/>
              </a:lnSpc>
            </a:pPr>
            <a:r>
              <a:rPr lang="en-US" sz="2400" dirty="0" smtClean="0"/>
              <a:t>Example: </a:t>
            </a:r>
          </a:p>
          <a:p>
            <a:pPr lvl="1">
              <a:lnSpc>
                <a:spcPct val="90000"/>
              </a:lnSpc>
            </a:pPr>
            <a:r>
              <a:rPr lang="en-US" sz="2000" dirty="0" smtClean="0"/>
              <a:t>ns.tau.ac.il </a:t>
            </a:r>
            <a:r>
              <a:rPr lang="en-US" sz="1800" dirty="0" smtClean="0">
                <a:cs typeface="Arial" pitchFamily="34" charset="0"/>
              </a:rPr>
              <a:t>zone includes all natural science faculty </a:t>
            </a:r>
            <a:r>
              <a:rPr lang="en-US" sz="1800" u="sng" dirty="0" smtClean="0">
                <a:cs typeface="Arial" pitchFamily="34" charset="0"/>
              </a:rPr>
              <a:t>except</a:t>
            </a:r>
            <a:r>
              <a:rPr lang="en-US" sz="1800" dirty="0" smtClean="0">
                <a:cs typeface="Arial" pitchFamily="34" charset="0"/>
              </a:rPr>
              <a:t> </a:t>
            </a:r>
            <a:r>
              <a:rPr lang="en-US" sz="1800" dirty="0" err="1" smtClean="0">
                <a:cs typeface="Arial" pitchFamily="34" charset="0"/>
              </a:rPr>
              <a:t>dep”ts</a:t>
            </a:r>
            <a:r>
              <a:rPr lang="en-US" sz="1800" dirty="0" smtClean="0">
                <a:cs typeface="Arial" pitchFamily="34" charset="0"/>
              </a:rPr>
              <a:t> that have their own zones (e.g. cs.ns.tau.ac.il &amp; math.ns.tau.ac.il ) </a:t>
            </a:r>
            <a:endParaRPr lang="en-US"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endParaRPr lang="he-IL" smtClean="0"/>
          </a:p>
        </p:txBody>
      </p:sp>
      <p:sp>
        <p:nvSpPr>
          <p:cNvPr id="45059" name="Footer Placeholder 4"/>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45060" name="Slide Number Placeholder 5"/>
          <p:cNvSpPr>
            <a:spLocks noGrp="1"/>
          </p:cNvSpPr>
          <p:nvPr>
            <p:ph type="sldNum" sz="quarter" idx="12"/>
          </p:nvPr>
        </p:nvSpPr>
        <p:spPr>
          <a:noFill/>
        </p:spPr>
        <p:txBody>
          <a:bodyPr/>
          <a:lstStyle/>
          <a:p>
            <a:r>
              <a:rPr lang="en-US" smtClean="0"/>
              <a:t>8-</a:t>
            </a:r>
            <a:fld id="{BB745911-D358-4893-B41C-8F22209B2192}" type="slidenum">
              <a:rPr lang="he-IL" smtClean="0"/>
              <a:pPr/>
              <a:t>39</a:t>
            </a:fld>
            <a:endParaRPr lang="en-US" smtClean="0"/>
          </a:p>
        </p:txBody>
      </p:sp>
      <p:sp>
        <p:nvSpPr>
          <p:cNvPr id="45061" name="Rectangle 2"/>
          <p:cNvSpPr>
            <a:spLocks noGrp="1" noChangeArrowheads="1"/>
          </p:cNvSpPr>
          <p:nvPr>
            <p:ph type="title"/>
          </p:nvPr>
        </p:nvSpPr>
        <p:spPr>
          <a:xfrm>
            <a:off x="533400" y="228600"/>
            <a:ext cx="8108950" cy="1143000"/>
          </a:xfrm>
        </p:spPr>
        <p:txBody>
          <a:bodyPr/>
          <a:lstStyle/>
          <a:p>
            <a:r>
              <a:rPr lang="en-US" smtClean="0"/>
              <a:t>Resolver and Local Name Server</a:t>
            </a:r>
          </a:p>
        </p:txBody>
      </p:sp>
      <p:sp>
        <p:nvSpPr>
          <p:cNvPr id="45062" name="Rectangle 3"/>
          <p:cNvSpPr>
            <a:spLocks noGrp="1" noChangeArrowheads="1"/>
          </p:cNvSpPr>
          <p:nvPr>
            <p:ph type="body" idx="1"/>
          </p:nvPr>
        </p:nvSpPr>
        <p:spPr>
          <a:xfrm>
            <a:off x="446088" y="1254125"/>
            <a:ext cx="7772400" cy="5148263"/>
          </a:xfrm>
        </p:spPr>
        <p:txBody>
          <a:bodyPr/>
          <a:lstStyle/>
          <a:p>
            <a:r>
              <a:rPr lang="en-US" sz="2100" dirty="0" smtClean="0"/>
              <a:t>Each host has a Resolver = a function resident in the host which can communicate with the DNS system</a:t>
            </a:r>
          </a:p>
          <a:p>
            <a:r>
              <a:rPr lang="en-US" sz="2100" dirty="0" smtClean="0"/>
              <a:t>Each ISP (residential ISP, company, university) has a “Local name server” (it was called “Client NS” above)</a:t>
            </a:r>
          </a:p>
          <a:p>
            <a:pPr lvl="1"/>
            <a:r>
              <a:rPr lang="en-US" sz="2000" dirty="0" smtClean="0"/>
              <a:t>Also called “default name server”</a:t>
            </a:r>
          </a:p>
          <a:p>
            <a:r>
              <a:rPr lang="en-US" sz="2100" dirty="0" smtClean="0"/>
              <a:t>When application needs to translate a DNS name, it calls the resolver on its computer</a:t>
            </a:r>
          </a:p>
          <a:p>
            <a:r>
              <a:rPr lang="en-US" sz="2000" dirty="0" smtClean="0"/>
              <a:t>Resolver sends a DNS query to its local name server (LNS)</a:t>
            </a:r>
          </a:p>
          <a:p>
            <a:r>
              <a:rPr lang="en-US" sz="2000" dirty="0" smtClean="0"/>
              <a:t>LNS finds the answer in its cache or by querying other name servers and sends answer to Resolver</a:t>
            </a:r>
          </a:p>
          <a:p>
            <a:r>
              <a:rPr lang="en-US" sz="2000" dirty="0" smtClean="0"/>
              <a:t>Resolver supplies answer to the application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9459" name="Slide Number Placeholder 6"/>
          <p:cNvSpPr>
            <a:spLocks noGrp="1"/>
          </p:cNvSpPr>
          <p:nvPr>
            <p:ph type="sldNum" sz="quarter" idx="11"/>
          </p:nvPr>
        </p:nvSpPr>
        <p:spPr>
          <a:noFill/>
        </p:spPr>
        <p:txBody>
          <a:bodyPr/>
          <a:lstStyle/>
          <a:p>
            <a:r>
              <a:rPr lang="en-US" smtClean="0"/>
              <a:t>8-</a:t>
            </a:r>
            <a:fld id="{07003D3F-B060-484E-854C-7B306F99C86F}" type="slidenum">
              <a:rPr lang="he-IL" smtClean="0"/>
              <a:pPr/>
              <a:t>4</a:t>
            </a:fld>
            <a:endParaRPr lang="en-US" smtClean="0"/>
          </a:p>
        </p:txBody>
      </p:sp>
      <p:sp>
        <p:nvSpPr>
          <p:cNvPr id="19460" name="Rectangle 2"/>
          <p:cNvSpPr>
            <a:spLocks noGrp="1" noChangeArrowheads="1"/>
          </p:cNvSpPr>
          <p:nvPr>
            <p:ph type="title"/>
          </p:nvPr>
        </p:nvSpPr>
        <p:spPr/>
        <p:txBody>
          <a:bodyPr/>
          <a:lstStyle/>
          <a:p>
            <a:r>
              <a:rPr lang="en-US" smtClean="0"/>
              <a:t>App-layer protocol defines</a:t>
            </a:r>
          </a:p>
        </p:txBody>
      </p:sp>
      <p:sp>
        <p:nvSpPr>
          <p:cNvPr id="28678" name="Rectangle 3"/>
          <p:cNvSpPr>
            <a:spLocks noGrp="1" noChangeArrowheads="1"/>
          </p:cNvSpPr>
          <p:nvPr>
            <p:ph type="body" sz="half" idx="1"/>
          </p:nvPr>
        </p:nvSpPr>
        <p:spPr>
          <a:xfrm>
            <a:off x="533400" y="1290638"/>
            <a:ext cx="3948113" cy="5095875"/>
          </a:xfrm>
        </p:spPr>
        <p:txBody>
          <a:bodyPr/>
          <a:lstStyle/>
          <a:p>
            <a:r>
              <a:rPr lang="en-US" sz="2400" smtClean="0">
                <a:solidFill>
                  <a:srgbClr val="FF0000"/>
                </a:solidFill>
              </a:rPr>
              <a:t>Types</a:t>
            </a:r>
            <a:r>
              <a:rPr lang="en-US" sz="2400" smtClean="0"/>
              <a:t> of messages exchanged, e.g. request &amp; response messages</a:t>
            </a:r>
          </a:p>
          <a:p>
            <a:r>
              <a:rPr lang="en-US" sz="2400" smtClean="0">
                <a:solidFill>
                  <a:srgbClr val="FF0000"/>
                </a:solidFill>
              </a:rPr>
              <a:t>Syntax</a:t>
            </a:r>
            <a:r>
              <a:rPr lang="en-US" sz="2400" smtClean="0"/>
              <a:t> of message types: what fields in messages &amp; where fields are located</a:t>
            </a:r>
          </a:p>
          <a:p>
            <a:r>
              <a:rPr lang="en-US" sz="2400" smtClean="0">
                <a:solidFill>
                  <a:srgbClr val="FF0000"/>
                </a:solidFill>
              </a:rPr>
              <a:t>Semantics</a:t>
            </a:r>
            <a:r>
              <a:rPr lang="en-US" sz="2400" smtClean="0"/>
              <a:t> of the fields, i.e. meaning of information in fields</a:t>
            </a:r>
          </a:p>
          <a:p>
            <a:r>
              <a:rPr lang="en-US" sz="2400" smtClean="0">
                <a:solidFill>
                  <a:srgbClr val="FF0000"/>
                </a:solidFill>
              </a:rPr>
              <a:t>Rules</a:t>
            </a:r>
            <a:r>
              <a:rPr lang="en-US" sz="2400" smtClean="0"/>
              <a:t> for when and how processes send &amp; respond to messages</a:t>
            </a:r>
          </a:p>
        </p:txBody>
      </p:sp>
      <p:sp>
        <p:nvSpPr>
          <p:cNvPr id="28679" name="Rectangle 4"/>
          <p:cNvSpPr>
            <a:spLocks noGrp="1" noChangeArrowheads="1"/>
          </p:cNvSpPr>
          <p:nvPr>
            <p:ph type="body" sz="half" idx="2"/>
          </p:nvPr>
        </p:nvSpPr>
        <p:spPr>
          <a:xfrm>
            <a:off x="4495800" y="1290638"/>
            <a:ext cx="4011613" cy="5095875"/>
          </a:xfrm>
        </p:spPr>
        <p:txBody>
          <a:bodyPr/>
          <a:lstStyle/>
          <a:p>
            <a:pPr>
              <a:buFont typeface="ZapfDingbats" pitchFamily="82" charset="2"/>
              <a:buNone/>
            </a:pPr>
            <a:r>
              <a:rPr lang="en-US" sz="2400" smtClean="0"/>
              <a:t>2TYPES  OF PROTOCOLS: </a:t>
            </a:r>
          </a:p>
          <a:p>
            <a:pPr>
              <a:buFont typeface="ZapfDingbats" pitchFamily="82" charset="2"/>
              <a:buNone/>
            </a:pPr>
            <a:r>
              <a:rPr lang="en-US" sz="2400" smtClean="0">
                <a:solidFill>
                  <a:srgbClr val="FF0000"/>
                </a:solidFill>
              </a:rPr>
              <a:t>Public-domain protocols:</a:t>
            </a:r>
          </a:p>
          <a:p>
            <a:r>
              <a:rPr lang="en-US" sz="2400" smtClean="0"/>
              <a:t>defined in RFCs</a:t>
            </a:r>
          </a:p>
          <a:p>
            <a:r>
              <a:rPr lang="en-US" sz="2400" smtClean="0"/>
              <a:t>enable interoperability</a:t>
            </a:r>
          </a:p>
          <a:p>
            <a:r>
              <a:rPr lang="en-US" sz="2400" smtClean="0"/>
              <a:t>eg: HTTP, SMTP, SIP</a:t>
            </a:r>
          </a:p>
          <a:p>
            <a:pPr>
              <a:spcBef>
                <a:spcPct val="50000"/>
              </a:spcBef>
              <a:buFont typeface="ZapfDingbats" pitchFamily="82" charset="2"/>
              <a:buNone/>
            </a:pPr>
            <a:r>
              <a:rPr lang="en-US" sz="2400" smtClean="0">
                <a:solidFill>
                  <a:srgbClr val="FF0000"/>
                </a:solidFill>
              </a:rPr>
              <a:t>Proprietary protocols:</a:t>
            </a:r>
            <a:endParaRPr lang="en-US" sz="2400" smtClean="0"/>
          </a:p>
          <a:p>
            <a:r>
              <a:rPr lang="en-US" sz="2400" smtClean="0"/>
              <a:t>owned by a company</a:t>
            </a:r>
          </a:p>
          <a:p>
            <a:r>
              <a:rPr lang="en-US" sz="2400" smtClean="0"/>
              <a:t>eg: Skype, Messenger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79">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7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679">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79">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6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p:bldP spid="286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ChangeAspect="1"/>
          </p:cNvGraphicFramePr>
          <p:nvPr/>
        </p:nvGraphicFramePr>
        <p:xfrm>
          <a:off x="4989513" y="4303713"/>
          <a:ext cx="833437" cy="638175"/>
        </p:xfrm>
        <a:graphic>
          <a:graphicData uri="http://schemas.openxmlformats.org/presentationml/2006/ole">
            <p:oleObj spid="_x0000_s74760" name="Clip" r:id="rId3" imgW="1307263" imgH="1084139" progId="">
              <p:embed/>
            </p:oleObj>
          </a:graphicData>
        </a:graphic>
      </p:graphicFrame>
      <p:sp>
        <p:nvSpPr>
          <p:cNvPr id="17412" name="Text Box 5"/>
          <p:cNvSpPr txBox="1">
            <a:spLocks noChangeArrowheads="1"/>
          </p:cNvSpPr>
          <p:nvPr/>
        </p:nvSpPr>
        <p:spPr bwMode="auto">
          <a:xfrm>
            <a:off x="4206875" y="4881563"/>
            <a:ext cx="1746250" cy="611187"/>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requesting host</a:t>
            </a:r>
            <a:endParaRPr lang="en-US">
              <a:latin typeface="Arial" pitchFamily="34" charset="0"/>
            </a:endParaRPr>
          </a:p>
          <a:p>
            <a:pPr algn="ctr">
              <a:spcBef>
                <a:spcPct val="0"/>
              </a:spcBef>
              <a:buClrTx/>
              <a:buSzTx/>
              <a:buFontTx/>
              <a:buNone/>
            </a:pPr>
            <a:r>
              <a:rPr lang="en-US" sz="1600" b="1">
                <a:latin typeface="Arial" pitchFamily="34" charset="0"/>
              </a:rPr>
              <a:t>cis.poly.edu</a:t>
            </a:r>
            <a:endParaRPr lang="en-US" sz="1600">
              <a:latin typeface="Arial" pitchFamily="34" charset="0"/>
            </a:endParaRPr>
          </a:p>
        </p:txBody>
      </p:sp>
      <p:sp>
        <p:nvSpPr>
          <p:cNvPr id="17413" name="Text Box 6"/>
          <p:cNvSpPr txBox="1">
            <a:spLocks noChangeArrowheads="1"/>
          </p:cNvSpPr>
          <p:nvPr/>
        </p:nvSpPr>
        <p:spPr bwMode="auto">
          <a:xfrm>
            <a:off x="6618288" y="5656263"/>
            <a:ext cx="199072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b="1">
                <a:latin typeface="Arial" pitchFamily="34" charset="0"/>
              </a:rPr>
              <a:t>gaia.cs.umass.edu</a:t>
            </a:r>
            <a:endParaRPr lang="en-US" sz="1600">
              <a:latin typeface="Arial" pitchFamily="34" charset="0"/>
            </a:endParaRPr>
          </a:p>
        </p:txBody>
      </p:sp>
      <p:graphicFrame>
        <p:nvGraphicFramePr>
          <p:cNvPr id="17411" name="Object 7"/>
          <p:cNvGraphicFramePr>
            <a:graphicFrameLocks noChangeAspect="1"/>
          </p:cNvGraphicFramePr>
          <p:nvPr/>
        </p:nvGraphicFramePr>
        <p:xfrm>
          <a:off x="7113588" y="5103813"/>
          <a:ext cx="833437" cy="638175"/>
        </p:xfrm>
        <a:graphic>
          <a:graphicData uri="http://schemas.openxmlformats.org/presentationml/2006/ole">
            <p:oleObj spid="_x0000_s74761" name="Clip" r:id="rId4" imgW="1307263" imgH="1084139" progId="">
              <p:embed/>
            </p:oleObj>
          </a:graphicData>
        </a:graphic>
      </p:graphicFrame>
      <p:grpSp>
        <p:nvGrpSpPr>
          <p:cNvPr id="2" name="Group 8"/>
          <p:cNvGrpSpPr>
            <a:grpSpLocks/>
          </p:cNvGrpSpPr>
          <p:nvPr/>
        </p:nvGrpSpPr>
        <p:grpSpPr bwMode="auto">
          <a:xfrm>
            <a:off x="5237163" y="2228850"/>
            <a:ext cx="369887" cy="657225"/>
            <a:chOff x="4180" y="783"/>
            <a:chExt cx="150" cy="307"/>
          </a:xfrm>
        </p:grpSpPr>
        <p:sp>
          <p:nvSpPr>
            <p:cNvPr id="17468"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69" name="Rectangle 1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70"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71"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72" name="Line 1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73" name="Line 1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74"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75" name="Rectangle 1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7415" name="Text Box 17"/>
          <p:cNvSpPr txBox="1">
            <a:spLocks noChangeArrowheads="1"/>
          </p:cNvSpPr>
          <p:nvPr/>
        </p:nvSpPr>
        <p:spPr bwMode="auto">
          <a:xfrm>
            <a:off x="5791200" y="481013"/>
            <a:ext cx="2011363" cy="366712"/>
          </a:xfrm>
          <a:prstGeom prst="rect">
            <a:avLst/>
          </a:prstGeom>
          <a:noFill/>
          <a:ln w="9525">
            <a:noFill/>
            <a:miter lim="800000"/>
            <a:headEnd/>
            <a:tailEnd/>
          </a:ln>
        </p:spPr>
        <p:txBody>
          <a:bodyPr>
            <a:spAutoFit/>
          </a:bodyPr>
          <a:lstStyle/>
          <a:p>
            <a:pPr algn="ctr">
              <a:spcBef>
                <a:spcPct val="0"/>
              </a:spcBef>
              <a:buClrTx/>
              <a:buSzTx/>
              <a:buFontTx/>
              <a:buNone/>
            </a:pPr>
            <a:r>
              <a:rPr lang="en-US" sz="1800">
                <a:latin typeface="Arial" pitchFamily="34" charset="0"/>
              </a:rPr>
              <a:t>root DNS server</a:t>
            </a:r>
            <a:endParaRPr lang="en-US" sz="1600">
              <a:latin typeface="Arial" pitchFamily="34" charset="0"/>
            </a:endParaRPr>
          </a:p>
        </p:txBody>
      </p:sp>
      <p:sp>
        <p:nvSpPr>
          <p:cNvPr id="202770" name="Line 18"/>
          <p:cNvSpPr>
            <a:spLocks noChangeShapeType="1"/>
          </p:cNvSpPr>
          <p:nvPr/>
        </p:nvSpPr>
        <p:spPr bwMode="auto">
          <a:xfrm flipH="1" flipV="1">
            <a:off x="5286375" y="2916238"/>
            <a:ext cx="0" cy="1314450"/>
          </a:xfrm>
          <a:prstGeom prst="line">
            <a:avLst/>
          </a:prstGeom>
          <a:noFill/>
          <a:ln w="28575">
            <a:solidFill>
              <a:srgbClr val="FF0000"/>
            </a:solidFill>
            <a:round/>
            <a:headEnd/>
            <a:tailEnd type="triangle" w="med" len="med"/>
          </a:ln>
        </p:spPr>
        <p:txBody>
          <a:bodyPr wrap="none" anchor="ctr"/>
          <a:lstStyle/>
          <a:p>
            <a:endParaRPr lang="he-IL"/>
          </a:p>
        </p:txBody>
      </p:sp>
      <p:sp>
        <p:nvSpPr>
          <p:cNvPr id="202771" name="Line 19"/>
          <p:cNvSpPr>
            <a:spLocks noChangeShapeType="1"/>
          </p:cNvSpPr>
          <p:nvPr/>
        </p:nvSpPr>
        <p:spPr bwMode="auto">
          <a:xfrm flipV="1">
            <a:off x="5400675" y="1220788"/>
            <a:ext cx="914400" cy="971550"/>
          </a:xfrm>
          <a:prstGeom prst="line">
            <a:avLst/>
          </a:prstGeom>
          <a:noFill/>
          <a:ln w="28575">
            <a:solidFill>
              <a:srgbClr val="FF0000"/>
            </a:solidFill>
            <a:round/>
            <a:headEnd/>
            <a:tailEnd type="triangle" w="med" len="med"/>
          </a:ln>
        </p:spPr>
        <p:txBody>
          <a:bodyPr wrap="none" anchor="ctr"/>
          <a:lstStyle/>
          <a:p>
            <a:endParaRPr lang="he-IL"/>
          </a:p>
        </p:txBody>
      </p:sp>
      <p:sp>
        <p:nvSpPr>
          <p:cNvPr id="202772" name="Line 20"/>
          <p:cNvSpPr>
            <a:spLocks noChangeShapeType="1"/>
          </p:cNvSpPr>
          <p:nvPr/>
        </p:nvSpPr>
        <p:spPr bwMode="auto">
          <a:xfrm flipV="1">
            <a:off x="5686425" y="2382838"/>
            <a:ext cx="1485900" cy="9525"/>
          </a:xfrm>
          <a:prstGeom prst="line">
            <a:avLst/>
          </a:prstGeom>
          <a:noFill/>
          <a:ln w="28575">
            <a:solidFill>
              <a:srgbClr val="FF0000"/>
            </a:solidFill>
            <a:round/>
            <a:headEnd/>
            <a:tailEnd type="triangle" w="med" len="med"/>
          </a:ln>
        </p:spPr>
        <p:txBody>
          <a:bodyPr wrap="none" anchor="ctr"/>
          <a:lstStyle/>
          <a:p>
            <a:endParaRPr lang="he-IL"/>
          </a:p>
        </p:txBody>
      </p:sp>
      <p:sp>
        <p:nvSpPr>
          <p:cNvPr id="202773" name="Line 21"/>
          <p:cNvSpPr>
            <a:spLocks noChangeShapeType="1"/>
          </p:cNvSpPr>
          <p:nvPr/>
        </p:nvSpPr>
        <p:spPr bwMode="auto">
          <a:xfrm flipH="1" flipV="1">
            <a:off x="5686425" y="2554288"/>
            <a:ext cx="1419225" cy="0"/>
          </a:xfrm>
          <a:prstGeom prst="line">
            <a:avLst/>
          </a:prstGeom>
          <a:noFill/>
          <a:ln w="28575">
            <a:solidFill>
              <a:srgbClr val="FF0000"/>
            </a:solidFill>
            <a:round/>
            <a:headEnd/>
            <a:tailEnd type="triangle" w="med" len="med"/>
          </a:ln>
        </p:spPr>
        <p:txBody>
          <a:bodyPr wrap="none" anchor="ctr"/>
          <a:lstStyle/>
          <a:p>
            <a:endParaRPr lang="he-IL"/>
          </a:p>
        </p:txBody>
      </p:sp>
      <p:sp>
        <p:nvSpPr>
          <p:cNvPr id="202774" name="Line 22"/>
          <p:cNvSpPr>
            <a:spLocks noChangeShapeType="1"/>
          </p:cNvSpPr>
          <p:nvPr/>
        </p:nvSpPr>
        <p:spPr bwMode="auto">
          <a:xfrm flipH="1">
            <a:off x="5610225" y="1449388"/>
            <a:ext cx="733425" cy="762000"/>
          </a:xfrm>
          <a:prstGeom prst="line">
            <a:avLst/>
          </a:prstGeom>
          <a:noFill/>
          <a:ln w="28575">
            <a:solidFill>
              <a:srgbClr val="FF0000"/>
            </a:solidFill>
            <a:round/>
            <a:headEnd/>
            <a:tailEnd type="triangle" w="med" len="med"/>
          </a:ln>
        </p:spPr>
        <p:txBody>
          <a:bodyPr wrap="none" anchor="ctr"/>
          <a:lstStyle/>
          <a:p>
            <a:endParaRPr lang="he-IL"/>
          </a:p>
        </p:txBody>
      </p:sp>
      <p:sp>
        <p:nvSpPr>
          <p:cNvPr id="202775" name="Line 23"/>
          <p:cNvSpPr>
            <a:spLocks noChangeShapeType="1"/>
          </p:cNvSpPr>
          <p:nvPr/>
        </p:nvSpPr>
        <p:spPr bwMode="auto">
          <a:xfrm>
            <a:off x="5476875" y="2944813"/>
            <a:ext cx="9525" cy="1323975"/>
          </a:xfrm>
          <a:prstGeom prst="line">
            <a:avLst/>
          </a:prstGeom>
          <a:noFill/>
          <a:ln w="28575">
            <a:solidFill>
              <a:srgbClr val="FF0000"/>
            </a:solidFill>
            <a:round/>
            <a:headEnd/>
            <a:tailEnd type="triangle" w="med" len="med"/>
          </a:ln>
        </p:spPr>
        <p:txBody>
          <a:bodyPr wrap="none" anchor="ctr"/>
          <a:lstStyle/>
          <a:p>
            <a:endParaRPr lang="he-IL"/>
          </a:p>
        </p:txBody>
      </p:sp>
      <p:grpSp>
        <p:nvGrpSpPr>
          <p:cNvPr id="3" name="Group 24"/>
          <p:cNvGrpSpPr>
            <a:grpSpLocks/>
          </p:cNvGrpSpPr>
          <p:nvPr/>
        </p:nvGrpSpPr>
        <p:grpSpPr bwMode="auto">
          <a:xfrm>
            <a:off x="4179888" y="3062288"/>
            <a:ext cx="1898650" cy="611187"/>
            <a:chOff x="2831" y="2132"/>
            <a:chExt cx="1196" cy="385"/>
          </a:xfrm>
        </p:grpSpPr>
        <p:sp>
          <p:nvSpPr>
            <p:cNvPr id="17466" name="Rectangle 25"/>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sp>
          <p:nvSpPr>
            <p:cNvPr id="17467" name="Text Box 26"/>
            <p:cNvSpPr txBox="1">
              <a:spLocks noChangeArrowheads="1"/>
            </p:cNvSpPr>
            <p:nvPr/>
          </p:nvSpPr>
          <p:spPr bwMode="auto">
            <a:xfrm>
              <a:off x="2831" y="2132"/>
              <a:ext cx="1196"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local DNS server</a:t>
              </a:r>
              <a:endParaRPr lang="en-US">
                <a:latin typeface="Arial" pitchFamily="34" charset="0"/>
              </a:endParaRPr>
            </a:p>
            <a:p>
              <a:pPr algn="ctr">
                <a:spcBef>
                  <a:spcPct val="0"/>
                </a:spcBef>
                <a:buClrTx/>
                <a:buSzTx/>
                <a:buFontTx/>
                <a:buNone/>
              </a:pPr>
              <a:r>
                <a:rPr lang="en-US" sz="1600" b="1">
                  <a:latin typeface="Arial" pitchFamily="34" charset="0"/>
                </a:rPr>
                <a:t>dns.poly.edu</a:t>
              </a:r>
              <a:endParaRPr lang="en-US" sz="1600">
                <a:latin typeface="Arial" pitchFamily="34" charset="0"/>
              </a:endParaRPr>
            </a:p>
          </p:txBody>
        </p:sp>
      </p:grpSp>
      <p:sp>
        <p:nvSpPr>
          <p:cNvPr id="202779" name="Text Box 27"/>
          <p:cNvSpPr txBox="1">
            <a:spLocks noChangeArrowheads="1"/>
          </p:cNvSpPr>
          <p:nvPr/>
        </p:nvSpPr>
        <p:spPr bwMode="auto">
          <a:xfrm>
            <a:off x="4997450" y="377190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1</a:t>
            </a:r>
            <a:endParaRPr lang="en-US">
              <a:latin typeface="Arial" pitchFamily="34" charset="0"/>
            </a:endParaRPr>
          </a:p>
        </p:txBody>
      </p:sp>
      <p:sp>
        <p:nvSpPr>
          <p:cNvPr id="202780" name="Text Box 28"/>
          <p:cNvSpPr txBox="1">
            <a:spLocks noChangeArrowheads="1"/>
          </p:cNvSpPr>
          <p:nvPr/>
        </p:nvSpPr>
        <p:spPr bwMode="auto">
          <a:xfrm>
            <a:off x="5540375" y="14382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2</a:t>
            </a:r>
            <a:endParaRPr lang="en-US">
              <a:latin typeface="Arial" pitchFamily="34" charset="0"/>
            </a:endParaRPr>
          </a:p>
        </p:txBody>
      </p:sp>
      <p:sp>
        <p:nvSpPr>
          <p:cNvPr id="202781" name="Text Box 29"/>
          <p:cNvSpPr txBox="1">
            <a:spLocks noChangeArrowheads="1"/>
          </p:cNvSpPr>
          <p:nvPr/>
        </p:nvSpPr>
        <p:spPr bwMode="auto">
          <a:xfrm>
            <a:off x="5978525" y="167640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3</a:t>
            </a:r>
            <a:endParaRPr lang="en-US">
              <a:latin typeface="Arial" pitchFamily="34" charset="0"/>
            </a:endParaRPr>
          </a:p>
        </p:txBody>
      </p:sp>
      <p:sp>
        <p:nvSpPr>
          <p:cNvPr id="202782" name="Text Box 30"/>
          <p:cNvSpPr txBox="1">
            <a:spLocks noChangeArrowheads="1"/>
          </p:cNvSpPr>
          <p:nvPr/>
        </p:nvSpPr>
        <p:spPr bwMode="auto">
          <a:xfrm>
            <a:off x="6292850" y="20859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4</a:t>
            </a:r>
            <a:endParaRPr lang="en-US">
              <a:latin typeface="Arial" pitchFamily="34" charset="0"/>
            </a:endParaRPr>
          </a:p>
        </p:txBody>
      </p:sp>
      <p:sp>
        <p:nvSpPr>
          <p:cNvPr id="202783" name="Text Box 31"/>
          <p:cNvSpPr txBox="1">
            <a:spLocks noChangeArrowheads="1"/>
          </p:cNvSpPr>
          <p:nvPr/>
        </p:nvSpPr>
        <p:spPr bwMode="auto">
          <a:xfrm>
            <a:off x="6323013" y="2573338"/>
            <a:ext cx="3111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5</a:t>
            </a:r>
            <a:endParaRPr lang="en-US">
              <a:latin typeface="Arial" pitchFamily="34" charset="0"/>
            </a:endParaRPr>
          </a:p>
        </p:txBody>
      </p:sp>
      <p:sp>
        <p:nvSpPr>
          <p:cNvPr id="202784" name="Text Box 32"/>
          <p:cNvSpPr txBox="1">
            <a:spLocks noChangeArrowheads="1"/>
          </p:cNvSpPr>
          <p:nvPr/>
        </p:nvSpPr>
        <p:spPr bwMode="auto">
          <a:xfrm>
            <a:off x="6919913" y="361315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6</a:t>
            </a:r>
            <a:endParaRPr lang="en-US">
              <a:latin typeface="Arial" pitchFamily="34" charset="0"/>
            </a:endParaRPr>
          </a:p>
        </p:txBody>
      </p:sp>
      <p:grpSp>
        <p:nvGrpSpPr>
          <p:cNvPr id="4" name="Group 33"/>
          <p:cNvGrpSpPr>
            <a:grpSpLocks/>
          </p:cNvGrpSpPr>
          <p:nvPr/>
        </p:nvGrpSpPr>
        <p:grpSpPr bwMode="auto">
          <a:xfrm>
            <a:off x="6351588" y="809625"/>
            <a:ext cx="369887" cy="657225"/>
            <a:chOff x="4180" y="783"/>
            <a:chExt cx="150" cy="307"/>
          </a:xfrm>
        </p:grpSpPr>
        <p:sp>
          <p:nvSpPr>
            <p:cNvPr id="17458" name="AutoShape 3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59" name="Rectangle 3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60"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61"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62" name="Line 3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63" name="Line 3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64"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65" name="Rectangle 4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5" name="Group 42"/>
          <p:cNvGrpSpPr>
            <a:grpSpLocks/>
          </p:cNvGrpSpPr>
          <p:nvPr/>
        </p:nvGrpSpPr>
        <p:grpSpPr bwMode="auto">
          <a:xfrm>
            <a:off x="7180263" y="2238375"/>
            <a:ext cx="369887" cy="657225"/>
            <a:chOff x="4180" y="783"/>
            <a:chExt cx="150" cy="307"/>
          </a:xfrm>
        </p:grpSpPr>
        <p:sp>
          <p:nvSpPr>
            <p:cNvPr id="17450" name="AutoShape 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51" name="Rectangle 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52"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53"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54" name="Line 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55" name="Line 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56"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57" name="Rectangle 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6" name="Group 51"/>
          <p:cNvGrpSpPr>
            <a:grpSpLocks/>
          </p:cNvGrpSpPr>
          <p:nvPr/>
        </p:nvGrpSpPr>
        <p:grpSpPr bwMode="auto">
          <a:xfrm>
            <a:off x="7161213" y="3857625"/>
            <a:ext cx="369887" cy="657225"/>
            <a:chOff x="4180" y="783"/>
            <a:chExt cx="150" cy="307"/>
          </a:xfrm>
        </p:grpSpPr>
        <p:sp>
          <p:nvSpPr>
            <p:cNvPr id="17442"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43"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44"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45"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46"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47"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48"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49"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7432" name="Text Box 60"/>
          <p:cNvSpPr txBox="1">
            <a:spLocks noChangeArrowheads="1"/>
          </p:cNvSpPr>
          <p:nvPr/>
        </p:nvSpPr>
        <p:spPr bwMode="auto">
          <a:xfrm>
            <a:off x="6353175" y="4429125"/>
            <a:ext cx="2397125"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latin typeface="Arial" pitchFamily="34" charset="0"/>
              </a:rPr>
              <a:t>authoritative DNS server</a:t>
            </a:r>
            <a:endParaRPr lang="en-US">
              <a:latin typeface="Arial" pitchFamily="34" charset="0"/>
            </a:endParaRPr>
          </a:p>
          <a:p>
            <a:pPr algn="ctr">
              <a:spcBef>
                <a:spcPct val="0"/>
              </a:spcBef>
              <a:buClrTx/>
              <a:buSzTx/>
              <a:buFontTx/>
              <a:buNone/>
            </a:pPr>
            <a:r>
              <a:rPr lang="en-US" sz="1600" b="1">
                <a:latin typeface="Arial" pitchFamily="34" charset="0"/>
              </a:rPr>
              <a:t>dns.cs.umass.edu</a:t>
            </a:r>
            <a:endParaRPr lang="en-US" sz="1600">
              <a:latin typeface="Arial" pitchFamily="34" charset="0"/>
            </a:endParaRPr>
          </a:p>
        </p:txBody>
      </p:sp>
      <p:sp>
        <p:nvSpPr>
          <p:cNvPr id="202813" name="Text Box 61"/>
          <p:cNvSpPr txBox="1">
            <a:spLocks noChangeArrowheads="1"/>
          </p:cNvSpPr>
          <p:nvPr/>
        </p:nvSpPr>
        <p:spPr bwMode="auto">
          <a:xfrm>
            <a:off x="6292850" y="3643313"/>
            <a:ext cx="3111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7</a:t>
            </a:r>
            <a:endParaRPr lang="en-US">
              <a:latin typeface="Arial" pitchFamily="34" charset="0"/>
            </a:endParaRPr>
          </a:p>
        </p:txBody>
      </p:sp>
      <p:sp>
        <p:nvSpPr>
          <p:cNvPr id="202814" name="Text Box 62"/>
          <p:cNvSpPr txBox="1">
            <a:spLocks noChangeArrowheads="1"/>
          </p:cNvSpPr>
          <p:nvPr/>
        </p:nvSpPr>
        <p:spPr bwMode="auto">
          <a:xfrm>
            <a:off x="5549900" y="379095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8</a:t>
            </a:r>
            <a:endParaRPr lang="en-US">
              <a:latin typeface="Arial" pitchFamily="34" charset="0"/>
            </a:endParaRPr>
          </a:p>
        </p:txBody>
      </p:sp>
      <p:sp>
        <p:nvSpPr>
          <p:cNvPr id="202815" name="Line 63"/>
          <p:cNvSpPr>
            <a:spLocks noChangeShapeType="1"/>
          </p:cNvSpPr>
          <p:nvPr/>
        </p:nvSpPr>
        <p:spPr bwMode="auto">
          <a:xfrm>
            <a:off x="5619750" y="2714625"/>
            <a:ext cx="1493838" cy="1314450"/>
          </a:xfrm>
          <a:prstGeom prst="line">
            <a:avLst/>
          </a:prstGeom>
          <a:noFill/>
          <a:ln w="25400">
            <a:solidFill>
              <a:srgbClr val="FF0000"/>
            </a:solidFill>
            <a:round/>
            <a:headEnd/>
            <a:tailEnd type="triangle" w="med" len="med"/>
          </a:ln>
        </p:spPr>
        <p:txBody>
          <a:bodyPr/>
          <a:lstStyle/>
          <a:p>
            <a:endParaRPr lang="he-IL"/>
          </a:p>
        </p:txBody>
      </p:sp>
      <p:sp>
        <p:nvSpPr>
          <p:cNvPr id="202816" name="Line 64"/>
          <p:cNvSpPr>
            <a:spLocks noChangeShapeType="1"/>
          </p:cNvSpPr>
          <p:nvPr/>
        </p:nvSpPr>
        <p:spPr bwMode="auto">
          <a:xfrm flipH="1" flipV="1">
            <a:off x="5580063" y="2830513"/>
            <a:ext cx="1493837" cy="1301750"/>
          </a:xfrm>
          <a:prstGeom prst="line">
            <a:avLst/>
          </a:prstGeom>
          <a:noFill/>
          <a:ln w="25400">
            <a:solidFill>
              <a:srgbClr val="FF0000"/>
            </a:solidFill>
            <a:round/>
            <a:headEnd/>
            <a:tailEnd type="triangle" w="med" len="med"/>
          </a:ln>
        </p:spPr>
        <p:txBody>
          <a:bodyPr/>
          <a:lstStyle/>
          <a:p>
            <a:endParaRPr lang="he-IL"/>
          </a:p>
        </p:txBody>
      </p:sp>
      <p:sp>
        <p:nvSpPr>
          <p:cNvPr id="17437" name="Text Box 65"/>
          <p:cNvSpPr txBox="1">
            <a:spLocks noChangeArrowheads="1"/>
          </p:cNvSpPr>
          <p:nvPr/>
        </p:nvSpPr>
        <p:spPr bwMode="auto">
          <a:xfrm>
            <a:off x="6551613" y="1852613"/>
            <a:ext cx="2011362" cy="366712"/>
          </a:xfrm>
          <a:prstGeom prst="rect">
            <a:avLst/>
          </a:prstGeom>
          <a:noFill/>
          <a:ln w="9525">
            <a:noFill/>
            <a:miter lim="800000"/>
            <a:headEnd/>
            <a:tailEnd/>
          </a:ln>
        </p:spPr>
        <p:txBody>
          <a:bodyPr>
            <a:spAutoFit/>
          </a:bodyPr>
          <a:lstStyle/>
          <a:p>
            <a:pPr algn="ctr">
              <a:spcBef>
                <a:spcPct val="0"/>
              </a:spcBef>
              <a:buClrTx/>
              <a:buSzTx/>
              <a:buFontTx/>
              <a:buNone/>
            </a:pPr>
            <a:r>
              <a:rPr lang="en-US" sz="1800">
                <a:latin typeface="Arial" pitchFamily="34" charset="0"/>
              </a:rPr>
              <a:t>TLD DNS server</a:t>
            </a:r>
            <a:endParaRPr lang="en-US" sz="1600">
              <a:latin typeface="Arial" pitchFamily="34" charset="0"/>
            </a:endParaRPr>
          </a:p>
        </p:txBody>
      </p:sp>
      <p:sp>
        <p:nvSpPr>
          <p:cNvPr id="17438" name="Rectangle 66"/>
          <p:cNvSpPr>
            <a:spLocks noGrp="1" noChangeArrowheads="1"/>
          </p:cNvSpPr>
          <p:nvPr>
            <p:ph type="title"/>
          </p:nvPr>
        </p:nvSpPr>
        <p:spPr/>
        <p:txBody>
          <a:bodyPr/>
          <a:lstStyle/>
          <a:p>
            <a:r>
              <a:rPr lang="en-US" sz="3600" smtClean="0"/>
              <a:t>DNS name </a:t>
            </a:r>
            <a:br>
              <a:rPr lang="en-US" sz="3600" smtClean="0"/>
            </a:br>
            <a:r>
              <a:rPr lang="en-US" sz="3600" smtClean="0"/>
              <a:t>resolution example</a:t>
            </a:r>
          </a:p>
        </p:txBody>
      </p:sp>
      <p:sp>
        <p:nvSpPr>
          <p:cNvPr id="17439" name="Rectangle 67"/>
          <p:cNvSpPr>
            <a:spLocks noGrp="1" noChangeArrowheads="1"/>
          </p:cNvSpPr>
          <p:nvPr>
            <p:ph type="body" sz="half" idx="1"/>
          </p:nvPr>
        </p:nvSpPr>
        <p:spPr>
          <a:xfrm>
            <a:off x="431800" y="1725613"/>
            <a:ext cx="3565525" cy="4648200"/>
          </a:xfrm>
        </p:spPr>
        <p:txBody>
          <a:bodyPr/>
          <a:lstStyle/>
          <a:p>
            <a:r>
              <a:rPr lang="en-US" sz="2400" smtClean="0"/>
              <a:t>host at cis.poly.edu wants IP address for gaia.cs.umass.edu</a:t>
            </a:r>
          </a:p>
        </p:txBody>
      </p:sp>
      <p:sp>
        <p:nvSpPr>
          <p:cNvPr id="17440" name="Rectangle 69"/>
          <p:cNvSpPr>
            <a:spLocks noChangeArrowheads="1"/>
          </p:cNvSpPr>
          <p:nvPr/>
        </p:nvSpPr>
        <p:spPr bwMode="auto">
          <a:xfrm>
            <a:off x="582613" y="3094038"/>
            <a:ext cx="3423330" cy="3089048"/>
          </a:xfrm>
          <a:prstGeom prst="rect">
            <a:avLst/>
          </a:prstGeom>
          <a:noFill/>
          <a:ln w="9525">
            <a:noFill/>
            <a:miter lim="800000"/>
            <a:headEnd/>
            <a:tailEnd/>
          </a:ln>
        </p:spPr>
        <p:txBody>
          <a:bodyPr/>
          <a:lstStyle/>
          <a:p>
            <a:pPr marL="342900" indent="-342900"/>
            <a:r>
              <a:rPr lang="en-US" u="sng" dirty="0">
                <a:solidFill>
                  <a:srgbClr val="FF0000"/>
                </a:solidFill>
              </a:rPr>
              <a:t>iterated query:</a:t>
            </a:r>
            <a:endParaRPr lang="en-US" sz="2000" dirty="0">
              <a:solidFill>
                <a:srgbClr val="FF0000"/>
              </a:solidFill>
            </a:endParaRPr>
          </a:p>
          <a:p>
            <a:pPr marL="342900" indent="-342900">
              <a:buClr>
                <a:srgbClr val="000099"/>
              </a:buClr>
              <a:buSzPct val="75000"/>
              <a:buFont typeface="Wingdings" pitchFamily="2" charset="2"/>
              <a:buChar char="v"/>
            </a:pPr>
            <a:r>
              <a:rPr lang="en-US" sz="2000" dirty="0"/>
              <a:t>contacted server replies with name of server to contact</a:t>
            </a:r>
          </a:p>
          <a:p>
            <a:pPr marL="342900" indent="-342900">
              <a:buClr>
                <a:srgbClr val="000099"/>
              </a:buClr>
              <a:buSzPct val="75000"/>
              <a:buFont typeface="Wingdings" pitchFamily="2" charset="2"/>
              <a:buChar char="v"/>
            </a:pPr>
            <a:r>
              <a:rPr lang="en-US" sz="2000" dirty="0"/>
              <a:t>“I don’t know this name, </a:t>
            </a:r>
            <a:r>
              <a:rPr lang="en-US" sz="2000" dirty="0" smtClean="0"/>
              <a:t>please ask </a:t>
            </a:r>
            <a:r>
              <a:rPr lang="en-US" sz="2000" dirty="0"/>
              <a:t>this server</a:t>
            </a:r>
            <a:r>
              <a:rPr lang="en-US" sz="2000" dirty="0" smtClean="0"/>
              <a:t>”</a:t>
            </a:r>
          </a:p>
          <a:p>
            <a:pPr marL="342900" indent="-342900">
              <a:buClr>
                <a:srgbClr val="000099"/>
              </a:buClr>
              <a:buSzPct val="75000"/>
              <a:buFont typeface="Wingdings" pitchFamily="2" charset="2"/>
              <a:buChar char="v"/>
            </a:pPr>
            <a:r>
              <a:rPr lang="en-US" sz="2000" dirty="0" smtClean="0"/>
              <a:t>There are 2 iterated queries in the example</a:t>
            </a:r>
            <a:endParaRPr lang="en-US" sz="2000" dirty="0"/>
          </a:p>
        </p:txBody>
      </p:sp>
      <p:sp>
        <p:nvSpPr>
          <p:cNvPr id="1744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0654DCB5-30C5-4048-A8BF-7BC40B1C32D2}" type="slidenum">
              <a:rPr lang="en-US" sz="1200">
                <a:latin typeface="Arial" pitchFamily="34" charset="0"/>
                <a:cs typeface="Arial" pitchFamily="34" charset="0"/>
              </a:rPr>
              <a:pPr algn="r">
                <a:spcBef>
                  <a:spcPct val="0"/>
                </a:spcBef>
                <a:buClrTx/>
                <a:buSzTx/>
                <a:buFontTx/>
                <a:buNone/>
              </a:pPr>
              <a:t>40</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27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7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7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27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27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27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27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28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7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28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28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27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2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0" grpId="0" animBg="1"/>
      <p:bldP spid="202771" grpId="0" animBg="1"/>
      <p:bldP spid="202772" grpId="0" animBg="1"/>
      <p:bldP spid="202773" grpId="0" animBg="1"/>
      <p:bldP spid="202774" grpId="0" animBg="1"/>
      <p:bldP spid="202775" grpId="0" animBg="1"/>
      <p:bldP spid="202779" grpId="0"/>
      <p:bldP spid="202780" grpId="0"/>
      <p:bldP spid="202781" grpId="0"/>
      <p:bldP spid="202782" grpId="0"/>
      <p:bldP spid="202783" grpId="0"/>
      <p:bldP spid="202784" grpId="0"/>
      <p:bldP spid="202813" grpId="0"/>
      <p:bldP spid="202814" grpId="0"/>
      <p:bldP spid="202815" grpId="0" animBg="1"/>
      <p:bldP spid="2028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3465513" y="790575"/>
            <a:ext cx="5678487" cy="5511800"/>
            <a:chOff x="1530" y="384"/>
            <a:chExt cx="3577" cy="3472"/>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p:oleObj spid="_x0000_s75784" name="Clip" r:id="rId3" imgW="1307263" imgH="1084139" progId="">
                <p:embed/>
              </p:oleObj>
            </a:graphicData>
          </a:graphic>
        </p:graphicFrame>
        <p:sp>
          <p:nvSpPr>
            <p:cNvPr id="18440" name="Text Box 3"/>
            <p:cNvSpPr txBox="1">
              <a:spLocks noChangeArrowheads="1"/>
            </p:cNvSpPr>
            <p:nvPr/>
          </p:nvSpPr>
          <p:spPr bwMode="auto">
            <a:xfrm>
              <a:off x="1547" y="3156"/>
              <a:ext cx="1100"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requesting host</a:t>
              </a:r>
              <a:endParaRPr lang="en-US">
                <a:latin typeface="Arial" pitchFamily="34" charset="0"/>
              </a:endParaRPr>
            </a:p>
            <a:p>
              <a:pPr algn="ctr">
                <a:spcBef>
                  <a:spcPct val="0"/>
                </a:spcBef>
                <a:buClrTx/>
                <a:buSzTx/>
                <a:buFontTx/>
                <a:buNone/>
              </a:pPr>
              <a:r>
                <a:rPr lang="en-US" sz="1600" b="1">
                  <a:latin typeface="Arial" pitchFamily="34" charset="0"/>
                </a:rPr>
                <a:t>cis.poly.edu</a:t>
              </a:r>
              <a:endParaRPr lang="en-US" sz="1600">
                <a:latin typeface="Arial" pitchFamily="34" charset="0"/>
              </a:endParaRPr>
            </a:p>
          </p:txBody>
        </p:sp>
        <p:sp>
          <p:nvSpPr>
            <p:cNvPr id="18441" name="Text Box 4"/>
            <p:cNvSpPr txBox="1">
              <a:spLocks noChangeArrowheads="1"/>
            </p:cNvSpPr>
            <p:nvPr/>
          </p:nvSpPr>
          <p:spPr bwMode="auto">
            <a:xfrm>
              <a:off x="3066" y="3644"/>
              <a:ext cx="1254"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b="1">
                  <a:latin typeface="Arial" pitchFamily="34" charset="0"/>
                </a:rPr>
                <a:t>gaia.cs.umass.edu</a:t>
              </a:r>
              <a:endParaRPr lang="en-US" sz="1600">
                <a:latin typeface="Arial" pitchFamily="34"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p:oleObj spid="_x0000_s75785" name="Clip" r:id="rId4" imgW="1307263" imgH="1084139" progId="">
                <p:embed/>
              </p:oleObj>
            </a:graphicData>
          </a:graphic>
        </p:graphicFrame>
        <p:grpSp>
          <p:nvGrpSpPr>
            <p:cNvPr id="3" name="Group 6"/>
            <p:cNvGrpSpPr>
              <a:grpSpLocks/>
            </p:cNvGrpSpPr>
            <p:nvPr/>
          </p:nvGrpSpPr>
          <p:grpSpPr bwMode="auto">
            <a:xfrm>
              <a:off x="2196" y="1485"/>
              <a:ext cx="233" cy="414"/>
              <a:chOff x="4180" y="783"/>
              <a:chExt cx="150" cy="307"/>
            </a:xfrm>
          </p:grpSpPr>
          <p:sp>
            <p:nvSpPr>
              <p:cNvPr id="18492"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93"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94"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95"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96"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97"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98"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99"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8443" name="Text Box 15"/>
            <p:cNvSpPr txBox="1">
              <a:spLocks noChangeArrowheads="1"/>
            </p:cNvSpPr>
            <p:nvPr/>
          </p:nvSpPr>
          <p:spPr bwMode="auto">
            <a:xfrm>
              <a:off x="2545" y="384"/>
              <a:ext cx="1267" cy="231"/>
            </a:xfrm>
            <a:prstGeom prst="rect">
              <a:avLst/>
            </a:prstGeom>
            <a:noFill/>
            <a:ln w="9525">
              <a:noFill/>
              <a:miter lim="800000"/>
              <a:headEnd/>
              <a:tailEnd/>
            </a:ln>
          </p:spPr>
          <p:txBody>
            <a:bodyPr>
              <a:spAutoFit/>
            </a:bodyPr>
            <a:lstStyle/>
            <a:p>
              <a:pPr algn="ctr">
                <a:spcBef>
                  <a:spcPct val="0"/>
                </a:spcBef>
                <a:buClrTx/>
                <a:buSzTx/>
                <a:buFontTx/>
                <a:buNone/>
              </a:pPr>
              <a:r>
                <a:rPr lang="en-US" sz="1800">
                  <a:latin typeface="Arial" pitchFamily="34" charset="0"/>
                </a:rPr>
                <a:t>root DNS server</a:t>
              </a:r>
              <a:endParaRPr lang="en-US" sz="1600">
                <a:latin typeface="Arial" pitchFamily="34" charset="0"/>
              </a:endParaRPr>
            </a:p>
          </p:txBody>
        </p:sp>
        <p:sp>
          <p:nvSpPr>
            <p:cNvPr id="18444"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p:spPr>
          <p:txBody>
            <a:bodyPr wrap="none" anchor="ctr"/>
            <a:lstStyle/>
            <a:p>
              <a:endParaRPr lang="he-IL"/>
            </a:p>
          </p:txBody>
        </p:sp>
        <p:sp>
          <p:nvSpPr>
            <p:cNvPr id="18445"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p:spPr>
          <p:txBody>
            <a:bodyPr wrap="none" anchor="ctr"/>
            <a:lstStyle/>
            <a:p>
              <a:endParaRPr lang="he-IL"/>
            </a:p>
          </p:txBody>
        </p:sp>
        <p:sp>
          <p:nvSpPr>
            <p:cNvPr id="18446"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p:spPr>
          <p:txBody>
            <a:bodyPr wrap="none" anchor="ctr"/>
            <a:lstStyle/>
            <a:p>
              <a:endParaRPr lang="he-IL"/>
            </a:p>
          </p:txBody>
        </p:sp>
        <p:grpSp>
          <p:nvGrpSpPr>
            <p:cNvPr id="4" name="Group 19"/>
            <p:cNvGrpSpPr>
              <a:grpSpLocks/>
            </p:cNvGrpSpPr>
            <p:nvPr/>
          </p:nvGrpSpPr>
          <p:grpSpPr bwMode="auto">
            <a:xfrm>
              <a:off x="1530" y="2010"/>
              <a:ext cx="1196" cy="385"/>
              <a:chOff x="2831" y="2132"/>
              <a:chExt cx="1196" cy="385"/>
            </a:xfrm>
          </p:grpSpPr>
          <p:sp>
            <p:nvSpPr>
              <p:cNvPr id="18490" name="Rectangle 20"/>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sp>
            <p:nvSpPr>
              <p:cNvPr id="18491" name="Text Box 21"/>
              <p:cNvSpPr txBox="1">
                <a:spLocks noChangeArrowheads="1"/>
              </p:cNvSpPr>
              <p:nvPr/>
            </p:nvSpPr>
            <p:spPr bwMode="auto">
              <a:xfrm>
                <a:off x="2831" y="2132"/>
                <a:ext cx="1196"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local DNS server</a:t>
                </a:r>
                <a:endParaRPr lang="en-US">
                  <a:latin typeface="Arial" pitchFamily="34" charset="0"/>
                </a:endParaRPr>
              </a:p>
              <a:p>
                <a:pPr algn="ctr">
                  <a:spcBef>
                    <a:spcPct val="0"/>
                  </a:spcBef>
                  <a:buClrTx/>
                  <a:buSzTx/>
                  <a:buFontTx/>
                  <a:buNone/>
                </a:pPr>
                <a:r>
                  <a:rPr lang="en-US" sz="1600" b="1">
                    <a:latin typeface="Arial" pitchFamily="34" charset="0"/>
                  </a:rPr>
                  <a:t>dns.poly.edu</a:t>
                </a:r>
                <a:endParaRPr lang="en-US" sz="1600">
                  <a:latin typeface="Arial" pitchFamily="34" charset="0"/>
                </a:endParaRPr>
              </a:p>
            </p:txBody>
          </p:sp>
        </p:grpSp>
        <p:sp>
          <p:nvSpPr>
            <p:cNvPr id="18448" name="Text Box 22"/>
            <p:cNvSpPr txBox="1">
              <a:spLocks noChangeArrowheads="1"/>
            </p:cNvSpPr>
            <p:nvPr/>
          </p:nvSpPr>
          <p:spPr bwMode="auto">
            <a:xfrm>
              <a:off x="2045" y="2457"/>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1</a:t>
              </a:r>
              <a:endParaRPr lang="en-US">
                <a:latin typeface="Arial" pitchFamily="34" charset="0"/>
              </a:endParaRPr>
            </a:p>
          </p:txBody>
        </p:sp>
        <p:sp>
          <p:nvSpPr>
            <p:cNvPr id="18449" name="Text Box 23"/>
            <p:cNvSpPr txBox="1">
              <a:spLocks noChangeArrowheads="1"/>
            </p:cNvSpPr>
            <p:nvPr/>
          </p:nvSpPr>
          <p:spPr bwMode="auto">
            <a:xfrm>
              <a:off x="2387" y="987"/>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2</a:t>
              </a:r>
              <a:endParaRPr lang="en-US">
                <a:latin typeface="Arial" pitchFamily="34" charset="0"/>
              </a:endParaRPr>
            </a:p>
          </p:txBody>
        </p:sp>
        <p:sp>
          <p:nvSpPr>
            <p:cNvPr id="18450" name="Text Box 24"/>
            <p:cNvSpPr txBox="1">
              <a:spLocks noChangeArrowheads="1"/>
            </p:cNvSpPr>
            <p:nvPr/>
          </p:nvSpPr>
          <p:spPr bwMode="auto">
            <a:xfrm>
              <a:off x="3600" y="2112"/>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4</a:t>
              </a:r>
              <a:endParaRPr lang="en-US">
                <a:latin typeface="Arial" pitchFamily="34" charset="0"/>
              </a:endParaRPr>
            </a:p>
          </p:txBody>
        </p:sp>
        <p:sp>
          <p:nvSpPr>
            <p:cNvPr id="18451" name="Text Box 25"/>
            <p:cNvSpPr txBox="1">
              <a:spLocks noChangeArrowheads="1"/>
            </p:cNvSpPr>
            <p:nvPr/>
          </p:nvSpPr>
          <p:spPr bwMode="auto">
            <a:xfrm>
              <a:off x="3312" y="2160"/>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5</a:t>
              </a:r>
              <a:endParaRPr lang="en-US">
                <a:latin typeface="Arial" pitchFamily="34" charset="0"/>
              </a:endParaRPr>
            </a:p>
          </p:txBody>
        </p:sp>
        <p:sp>
          <p:nvSpPr>
            <p:cNvPr id="18452" name="Text Box 26"/>
            <p:cNvSpPr txBox="1">
              <a:spLocks noChangeArrowheads="1"/>
            </p:cNvSpPr>
            <p:nvPr/>
          </p:nvSpPr>
          <p:spPr bwMode="auto">
            <a:xfrm>
              <a:off x="3120" y="1296"/>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6</a:t>
              </a:r>
              <a:endParaRPr lang="en-US">
                <a:latin typeface="Arial" pitchFamily="34" charset="0"/>
              </a:endParaRPr>
            </a:p>
          </p:txBody>
        </p:sp>
        <p:grpSp>
          <p:nvGrpSpPr>
            <p:cNvPr id="5" name="Group 27"/>
            <p:cNvGrpSpPr>
              <a:grpSpLocks/>
            </p:cNvGrpSpPr>
            <p:nvPr/>
          </p:nvGrpSpPr>
          <p:grpSpPr bwMode="auto">
            <a:xfrm>
              <a:off x="2898" y="591"/>
              <a:ext cx="233" cy="414"/>
              <a:chOff x="4180" y="783"/>
              <a:chExt cx="150" cy="307"/>
            </a:xfrm>
          </p:grpSpPr>
          <p:sp>
            <p:nvSpPr>
              <p:cNvPr id="18482" name="AutoShape 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83" name="Rectangle 2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84"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85"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86" name="Line 3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87" name="Line 3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88"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89" name="Rectangle 3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6" name="Group 36"/>
            <p:cNvGrpSpPr>
              <a:grpSpLocks/>
            </p:cNvGrpSpPr>
            <p:nvPr/>
          </p:nvGrpSpPr>
          <p:grpSpPr bwMode="auto">
            <a:xfrm>
              <a:off x="3420" y="1491"/>
              <a:ext cx="233" cy="414"/>
              <a:chOff x="4180" y="783"/>
              <a:chExt cx="150" cy="307"/>
            </a:xfrm>
          </p:grpSpPr>
          <p:sp>
            <p:nvSpPr>
              <p:cNvPr id="18474"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75" name="Rectangle 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76"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77"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78" name="Line 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79" name="Line 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80"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81" name="Rectangle 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7" name="Group 45"/>
            <p:cNvGrpSpPr>
              <a:grpSpLocks/>
            </p:cNvGrpSpPr>
            <p:nvPr/>
          </p:nvGrpSpPr>
          <p:grpSpPr bwMode="auto">
            <a:xfrm>
              <a:off x="3408" y="2511"/>
              <a:ext cx="233" cy="414"/>
              <a:chOff x="4180" y="783"/>
              <a:chExt cx="150" cy="307"/>
            </a:xfrm>
          </p:grpSpPr>
          <p:sp>
            <p:nvSpPr>
              <p:cNvPr id="18466" name="AutoShape 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67" name="Rectangle 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68"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69"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70" name="Line 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71" name="Line 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72"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73" name="Rectangle 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8456" name="Text Box 54"/>
            <p:cNvSpPr txBox="1">
              <a:spLocks noChangeArrowheads="1"/>
            </p:cNvSpPr>
            <p:nvPr/>
          </p:nvSpPr>
          <p:spPr bwMode="auto">
            <a:xfrm>
              <a:off x="2899" y="2871"/>
              <a:ext cx="1510"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latin typeface="Arial" pitchFamily="34" charset="0"/>
                </a:rPr>
                <a:t>authoritative DNS server</a:t>
              </a:r>
              <a:endParaRPr lang="en-US">
                <a:latin typeface="Arial" pitchFamily="34" charset="0"/>
              </a:endParaRPr>
            </a:p>
            <a:p>
              <a:pPr algn="ctr">
                <a:spcBef>
                  <a:spcPct val="0"/>
                </a:spcBef>
                <a:buClrTx/>
                <a:buSzTx/>
                <a:buFontTx/>
                <a:buNone/>
              </a:pPr>
              <a:r>
                <a:rPr lang="en-US" sz="1600" b="1">
                  <a:latin typeface="Arial" pitchFamily="34" charset="0"/>
                </a:rPr>
                <a:t>dns.cs.umass.edu</a:t>
              </a:r>
              <a:endParaRPr lang="en-US" sz="1600">
                <a:latin typeface="Arial" pitchFamily="34" charset="0"/>
              </a:endParaRPr>
            </a:p>
          </p:txBody>
        </p:sp>
        <p:sp>
          <p:nvSpPr>
            <p:cNvPr id="18457" name="Text Box 55"/>
            <p:cNvSpPr txBox="1">
              <a:spLocks noChangeArrowheads="1"/>
            </p:cNvSpPr>
            <p:nvPr/>
          </p:nvSpPr>
          <p:spPr bwMode="auto">
            <a:xfrm>
              <a:off x="2592" y="1344"/>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7</a:t>
              </a:r>
              <a:endParaRPr lang="en-US">
                <a:latin typeface="Arial" pitchFamily="34" charset="0"/>
              </a:endParaRPr>
            </a:p>
          </p:txBody>
        </p:sp>
        <p:sp>
          <p:nvSpPr>
            <p:cNvPr id="18458" name="Text Box 56"/>
            <p:cNvSpPr txBox="1">
              <a:spLocks noChangeArrowheads="1"/>
            </p:cNvSpPr>
            <p:nvPr/>
          </p:nvSpPr>
          <p:spPr bwMode="auto">
            <a:xfrm>
              <a:off x="2393" y="2469"/>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8</a:t>
              </a:r>
              <a:endParaRPr lang="en-US">
                <a:latin typeface="Arial" pitchFamily="34" charset="0"/>
              </a:endParaRPr>
            </a:p>
          </p:txBody>
        </p:sp>
        <p:sp>
          <p:nvSpPr>
            <p:cNvPr id="18459"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p:spPr>
          <p:txBody>
            <a:bodyPr/>
            <a:lstStyle/>
            <a:p>
              <a:endParaRPr lang="he-IL"/>
            </a:p>
          </p:txBody>
        </p:sp>
        <p:sp>
          <p:nvSpPr>
            <p:cNvPr id="18460" name="Text Box 59"/>
            <p:cNvSpPr txBox="1">
              <a:spLocks noChangeArrowheads="1"/>
            </p:cNvSpPr>
            <p:nvPr/>
          </p:nvSpPr>
          <p:spPr bwMode="auto">
            <a:xfrm>
              <a:off x="3840" y="1536"/>
              <a:ext cx="1267" cy="231"/>
            </a:xfrm>
            <a:prstGeom prst="rect">
              <a:avLst/>
            </a:prstGeom>
            <a:noFill/>
            <a:ln w="9525">
              <a:noFill/>
              <a:miter lim="800000"/>
              <a:headEnd/>
              <a:tailEnd/>
            </a:ln>
          </p:spPr>
          <p:txBody>
            <a:bodyPr>
              <a:spAutoFit/>
            </a:bodyPr>
            <a:lstStyle/>
            <a:p>
              <a:pPr algn="ctr">
                <a:spcBef>
                  <a:spcPct val="0"/>
                </a:spcBef>
                <a:buClrTx/>
                <a:buSzTx/>
                <a:buFontTx/>
                <a:buNone/>
              </a:pPr>
              <a:r>
                <a:rPr lang="en-US" sz="1800">
                  <a:latin typeface="Arial" pitchFamily="34" charset="0"/>
                </a:rPr>
                <a:t>TLD DNS server</a:t>
              </a:r>
              <a:endParaRPr lang="en-US" sz="1600">
                <a:latin typeface="Arial" pitchFamily="34" charset="0"/>
              </a:endParaRPr>
            </a:p>
          </p:txBody>
        </p:sp>
        <p:sp>
          <p:nvSpPr>
            <p:cNvPr id="18461"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p:spPr>
          <p:txBody>
            <a:bodyPr wrap="none" anchor="ctr"/>
            <a:lstStyle/>
            <a:p>
              <a:endParaRPr lang="he-IL"/>
            </a:p>
          </p:txBody>
        </p:sp>
        <p:sp>
          <p:nvSpPr>
            <p:cNvPr id="18462"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p:spPr>
          <p:txBody>
            <a:bodyPr wrap="none" anchor="ctr"/>
            <a:lstStyle/>
            <a:p>
              <a:endParaRPr lang="he-IL"/>
            </a:p>
          </p:txBody>
        </p:sp>
        <p:sp>
          <p:nvSpPr>
            <p:cNvPr id="18463"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p:spPr>
          <p:txBody>
            <a:bodyPr wrap="none" anchor="ctr"/>
            <a:lstStyle/>
            <a:p>
              <a:endParaRPr lang="he-IL"/>
            </a:p>
          </p:txBody>
        </p:sp>
        <p:sp>
          <p:nvSpPr>
            <p:cNvPr id="18464" name="Text Box 63"/>
            <p:cNvSpPr txBox="1">
              <a:spLocks noChangeArrowheads="1"/>
            </p:cNvSpPr>
            <p:nvPr/>
          </p:nvSpPr>
          <p:spPr bwMode="auto">
            <a:xfrm>
              <a:off x="3408" y="1008"/>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3</a:t>
              </a:r>
              <a:endParaRPr lang="en-US">
                <a:latin typeface="Arial" pitchFamily="34" charset="0"/>
              </a:endParaRPr>
            </a:p>
          </p:txBody>
        </p:sp>
        <p:sp>
          <p:nvSpPr>
            <p:cNvPr id="18465"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p:spPr>
          <p:txBody>
            <a:bodyPr wrap="none" anchor="ctr"/>
            <a:lstStyle/>
            <a:p>
              <a:endParaRPr lang="he-IL"/>
            </a:p>
          </p:txBody>
        </p:sp>
      </p:grpSp>
      <p:sp>
        <p:nvSpPr>
          <p:cNvPr id="18437" name="Rectangle 67"/>
          <p:cNvSpPr>
            <a:spLocks noChangeArrowheads="1"/>
          </p:cNvSpPr>
          <p:nvPr/>
        </p:nvSpPr>
        <p:spPr bwMode="auto">
          <a:xfrm>
            <a:off x="468313" y="1687513"/>
            <a:ext cx="3162300" cy="4452030"/>
          </a:xfrm>
          <a:prstGeom prst="rect">
            <a:avLst/>
          </a:prstGeom>
          <a:noFill/>
          <a:ln w="9525">
            <a:noFill/>
            <a:miter lim="800000"/>
            <a:headEnd/>
            <a:tailEnd/>
          </a:ln>
        </p:spPr>
        <p:txBody>
          <a:bodyPr/>
          <a:lstStyle/>
          <a:p>
            <a:pPr marL="342900" indent="-342900"/>
            <a:r>
              <a:rPr lang="en-US" u="sng" dirty="0">
                <a:solidFill>
                  <a:srgbClr val="FF0000"/>
                </a:solidFill>
              </a:rPr>
              <a:t>recursive query:</a:t>
            </a:r>
            <a:endParaRPr lang="en-US" sz="2000" dirty="0"/>
          </a:p>
          <a:p>
            <a:pPr marL="342900" indent="-342900">
              <a:buClr>
                <a:srgbClr val="000099"/>
              </a:buClr>
              <a:buSzPct val="75000"/>
              <a:buFont typeface="Wingdings" pitchFamily="2" charset="2"/>
              <a:buChar char="v"/>
            </a:pPr>
            <a:r>
              <a:rPr lang="en-US" sz="2000" dirty="0"/>
              <a:t>puts burden of name resolution on contacted name server</a:t>
            </a:r>
          </a:p>
          <a:p>
            <a:pPr marL="342900" indent="-342900">
              <a:buClr>
                <a:srgbClr val="000099"/>
              </a:buClr>
              <a:buSzPct val="75000"/>
              <a:buFont typeface="Wingdings" pitchFamily="2" charset="2"/>
              <a:buChar char="v"/>
            </a:pPr>
            <a:r>
              <a:rPr lang="en-US" sz="2000" dirty="0"/>
              <a:t>heavy load</a:t>
            </a:r>
            <a:r>
              <a:rPr lang="en-US" sz="2000" dirty="0" smtClean="0"/>
              <a:t>?</a:t>
            </a:r>
          </a:p>
          <a:p>
            <a:pPr marL="342900" indent="-342900"/>
            <a:r>
              <a:rPr lang="en-US" sz="2000" dirty="0" smtClean="0"/>
              <a:t>Note:</a:t>
            </a:r>
          </a:p>
          <a:p>
            <a:pPr marL="342900" indent="-342900">
              <a:buFont typeface="ZapfDingbats" pitchFamily="82" charset="2"/>
              <a:buChar char="r"/>
            </a:pPr>
            <a:r>
              <a:rPr lang="en-US" sz="2000" dirty="0" smtClean="0"/>
              <a:t>scenario may involve a mix of the two modes.</a:t>
            </a:r>
          </a:p>
          <a:p>
            <a:pPr marL="342900" indent="-342900">
              <a:buFont typeface="ZapfDingbats" pitchFamily="82" charset="2"/>
              <a:buChar char="r"/>
            </a:pPr>
            <a:r>
              <a:rPr lang="en-US" sz="2000" dirty="0" smtClean="0"/>
              <a:t>root name servers are usually iterative </a:t>
            </a:r>
          </a:p>
          <a:p>
            <a:pPr marL="342900" indent="-342900">
              <a:buClr>
                <a:srgbClr val="000099"/>
              </a:buClr>
              <a:buSzPct val="75000"/>
              <a:buFont typeface="Wingdings" pitchFamily="2" charset="2"/>
              <a:buChar char="v"/>
            </a:pPr>
            <a:endParaRPr lang="en-US" sz="2000" dirty="0"/>
          </a:p>
        </p:txBody>
      </p:sp>
      <p:sp>
        <p:nvSpPr>
          <p:cNvPr id="18438" name="Rectangle 70"/>
          <p:cNvSpPr>
            <a:spLocks noGrp="1" noChangeArrowheads="1"/>
          </p:cNvSpPr>
          <p:nvPr>
            <p:ph type="title"/>
          </p:nvPr>
        </p:nvSpPr>
        <p:spPr>
          <a:noFill/>
        </p:spPr>
        <p:txBody>
          <a:bodyPr/>
          <a:lstStyle/>
          <a:p>
            <a:r>
              <a:rPr lang="en-US" sz="3600" smtClean="0"/>
              <a:t>DNS name </a:t>
            </a:r>
            <a:br>
              <a:rPr lang="en-US" sz="3600" smtClean="0"/>
            </a:br>
            <a:r>
              <a:rPr lang="en-US" sz="3600" smtClean="0"/>
              <a:t>resolution example</a:t>
            </a:r>
          </a:p>
        </p:txBody>
      </p:sp>
      <p:sp>
        <p:nvSpPr>
          <p:cNvPr id="1843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7E98D65E-9CE8-479A-8824-75505C0DE498}" type="slidenum">
              <a:rPr lang="en-US" sz="1200">
                <a:latin typeface="Arial" pitchFamily="34" charset="0"/>
                <a:cs typeface="Arial" pitchFamily="34" charset="0"/>
              </a:rPr>
              <a:pPr algn="r">
                <a:spcBef>
                  <a:spcPct val="0"/>
                </a:spcBef>
                <a:buClrTx/>
                <a:buSzTx/>
                <a:buFontTx/>
                <a:buNone/>
              </a:pPr>
              <a:t>41</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4294967295"/>
          </p:nvPr>
        </p:nvSpPr>
        <p:spPr>
          <a:noFill/>
        </p:spPr>
        <p:txBody>
          <a:bodyPr/>
          <a:lstStyle/>
          <a:p>
            <a:endParaRPr lang="he-IL" smtClean="0"/>
          </a:p>
        </p:txBody>
      </p:sp>
      <p:sp>
        <p:nvSpPr>
          <p:cNvPr id="4608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6084" name="Slide Number Placeholder 6"/>
          <p:cNvSpPr>
            <a:spLocks noGrp="1"/>
          </p:cNvSpPr>
          <p:nvPr>
            <p:ph type="sldNum" sz="quarter" idx="11"/>
          </p:nvPr>
        </p:nvSpPr>
        <p:spPr>
          <a:noFill/>
        </p:spPr>
        <p:txBody>
          <a:bodyPr/>
          <a:lstStyle/>
          <a:p>
            <a:r>
              <a:rPr lang="en-US" smtClean="0"/>
              <a:t>8-</a:t>
            </a:r>
            <a:fld id="{9569E05F-4D43-46BC-944C-D8339F6BDB8A}" type="slidenum">
              <a:rPr lang="he-IL" smtClean="0"/>
              <a:pPr/>
              <a:t>42</a:t>
            </a:fld>
            <a:endParaRPr lang="en-US" smtClean="0"/>
          </a:p>
        </p:txBody>
      </p:sp>
      <p:sp>
        <p:nvSpPr>
          <p:cNvPr id="46085" name="Rectangle 2"/>
          <p:cNvSpPr>
            <a:spLocks noGrp="1" noChangeArrowheads="1"/>
          </p:cNvSpPr>
          <p:nvPr>
            <p:ph type="title"/>
          </p:nvPr>
        </p:nvSpPr>
        <p:spPr/>
        <p:txBody>
          <a:bodyPr/>
          <a:lstStyle/>
          <a:p>
            <a:r>
              <a:rPr lang="en-US" smtClean="0"/>
              <a:t>DNS: caching and mirroring</a:t>
            </a:r>
            <a:endParaRPr lang="en-US" sz="4400" smtClean="0"/>
          </a:p>
        </p:txBody>
      </p:sp>
      <p:sp>
        <p:nvSpPr>
          <p:cNvPr id="46086" name="Rectangle 3"/>
          <p:cNvSpPr>
            <a:spLocks noGrp="1" noChangeArrowheads="1"/>
          </p:cNvSpPr>
          <p:nvPr>
            <p:ph type="body" sz="half" idx="1"/>
          </p:nvPr>
        </p:nvSpPr>
        <p:spPr>
          <a:xfrm>
            <a:off x="619125" y="1209675"/>
            <a:ext cx="7515225" cy="4938713"/>
          </a:xfrm>
        </p:spPr>
        <p:txBody>
          <a:bodyPr/>
          <a:lstStyle/>
          <a:p>
            <a:r>
              <a:rPr lang="en-US" sz="2400" smtClean="0"/>
              <a:t>once (any) name server learns mapping, it </a:t>
            </a:r>
            <a:r>
              <a:rPr lang="en-US" sz="2400" i="1" smtClean="0">
                <a:solidFill>
                  <a:schemeClr val="accent2"/>
                </a:solidFill>
              </a:rPr>
              <a:t>caches</a:t>
            </a:r>
            <a:r>
              <a:rPr lang="en-US" sz="2400" smtClean="0"/>
              <a:t> mapping</a:t>
            </a:r>
          </a:p>
          <a:p>
            <a:pPr lvl="1"/>
            <a:r>
              <a:rPr lang="en-US" smtClean="0"/>
              <a:t>cache entries timeout (disappear) after some time (each response includes a TTL)</a:t>
            </a:r>
          </a:p>
          <a:p>
            <a:pPr lvl="1"/>
            <a:r>
              <a:rPr lang="en-US" smtClean="0"/>
              <a:t>TLD servers typically cached in all local name servers</a:t>
            </a:r>
          </a:p>
          <a:p>
            <a:pPr lvl="2"/>
            <a:r>
              <a:rPr lang="en-US" smtClean="0"/>
              <a:t>Thus root name servers less often visited</a:t>
            </a:r>
          </a:p>
          <a:p>
            <a:r>
              <a:rPr lang="en-US" sz="2400" smtClean="0"/>
              <a:t>Usually zone database is duplicated on several authoritative name servers (mirroring)</a:t>
            </a:r>
          </a:p>
          <a:p>
            <a:pPr lvl="1"/>
            <a:r>
              <a:rPr lang="en-US" sz="2000" smtClean="0"/>
              <a:t>the main one is updated by the administrator by a file</a:t>
            </a:r>
          </a:p>
          <a:p>
            <a:pPr lvl="1"/>
            <a:r>
              <a:rPr lang="en-US" sz="2000" smtClean="0"/>
              <a:t>the others copy the zone from the main one</a:t>
            </a:r>
          </a:p>
          <a:p>
            <a:pPr lvl="1"/>
            <a:r>
              <a:rPr lang="en-US" sz="2000" smtClean="0"/>
              <a:t>main NS notifies the others when update available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4294967295"/>
          </p:nvPr>
        </p:nvSpPr>
        <p:spPr>
          <a:noFill/>
        </p:spPr>
        <p:txBody>
          <a:bodyPr/>
          <a:lstStyle/>
          <a:p>
            <a:endParaRPr lang="he-IL" smtClean="0"/>
          </a:p>
        </p:txBody>
      </p:sp>
      <p:sp>
        <p:nvSpPr>
          <p:cNvPr id="4710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7108" name="Slide Number Placeholder 6"/>
          <p:cNvSpPr>
            <a:spLocks noGrp="1"/>
          </p:cNvSpPr>
          <p:nvPr>
            <p:ph type="sldNum" sz="quarter" idx="11"/>
          </p:nvPr>
        </p:nvSpPr>
        <p:spPr>
          <a:noFill/>
        </p:spPr>
        <p:txBody>
          <a:bodyPr/>
          <a:lstStyle/>
          <a:p>
            <a:r>
              <a:rPr lang="en-US" smtClean="0"/>
              <a:t>8-</a:t>
            </a:r>
            <a:fld id="{15DA0BB7-4237-4025-9DC6-635B443C0B30}" type="slidenum">
              <a:rPr lang="he-IL" smtClean="0"/>
              <a:pPr/>
              <a:t>43</a:t>
            </a:fld>
            <a:endParaRPr lang="en-US" smtClean="0"/>
          </a:p>
        </p:txBody>
      </p:sp>
      <p:sp>
        <p:nvSpPr>
          <p:cNvPr id="47109" name="Rectangle 2"/>
          <p:cNvSpPr>
            <a:spLocks noGrp="1" noChangeArrowheads="1"/>
          </p:cNvSpPr>
          <p:nvPr>
            <p:ph type="title"/>
          </p:nvPr>
        </p:nvSpPr>
        <p:spPr/>
        <p:txBody>
          <a:bodyPr/>
          <a:lstStyle/>
          <a:p>
            <a:r>
              <a:rPr lang="en-US" sz="3600" smtClean="0"/>
              <a:t>DNS records</a:t>
            </a:r>
            <a:endParaRPr lang="en-US" smtClean="0"/>
          </a:p>
        </p:txBody>
      </p:sp>
      <p:sp>
        <p:nvSpPr>
          <p:cNvPr id="47110" name="Rectangle 3"/>
          <p:cNvSpPr>
            <a:spLocks noGrp="1" noChangeArrowheads="1"/>
          </p:cNvSpPr>
          <p:nvPr>
            <p:ph type="body" sz="half" idx="1"/>
          </p:nvPr>
        </p:nvSpPr>
        <p:spPr>
          <a:xfrm>
            <a:off x="542925" y="1343025"/>
            <a:ext cx="7820025" cy="514350"/>
          </a:xfrm>
        </p:spPr>
        <p:txBody>
          <a:bodyPr/>
          <a:lstStyle/>
          <a:p>
            <a:pPr>
              <a:buFont typeface="ZapfDingbats" pitchFamily="82" charset="2"/>
              <a:buNone/>
            </a:pPr>
            <a:r>
              <a:rPr lang="en-US" sz="2400" u="sng" smtClean="0">
                <a:solidFill>
                  <a:schemeClr val="accent2"/>
                </a:solidFill>
              </a:rPr>
              <a:t>DNS:</a:t>
            </a:r>
            <a:r>
              <a:rPr lang="en-US" sz="2400" smtClean="0"/>
              <a:t> distributed db storing resource records </a:t>
            </a:r>
            <a:r>
              <a:rPr lang="en-US" sz="2400" smtClean="0">
                <a:solidFill>
                  <a:srgbClr val="FF0000"/>
                </a:solidFill>
              </a:rPr>
              <a:t>(RR)</a:t>
            </a:r>
            <a:endParaRPr lang="en-US" sz="2400" smtClean="0"/>
          </a:p>
        </p:txBody>
      </p:sp>
      <p:sp>
        <p:nvSpPr>
          <p:cNvPr id="47111" name="Rectangle 4"/>
          <p:cNvSpPr>
            <a:spLocks noGrp="1" noChangeArrowheads="1"/>
          </p:cNvSpPr>
          <p:nvPr>
            <p:ph type="body" sz="half" idx="2"/>
          </p:nvPr>
        </p:nvSpPr>
        <p:spPr>
          <a:xfrm>
            <a:off x="349250" y="4052888"/>
            <a:ext cx="4000500" cy="2351087"/>
          </a:xfrm>
        </p:spPr>
        <p:txBody>
          <a:bodyPr/>
          <a:lstStyle/>
          <a:p>
            <a:r>
              <a:rPr lang="en-US" sz="2400" smtClean="0"/>
              <a:t>Type=NS</a:t>
            </a:r>
          </a:p>
          <a:p>
            <a:pPr lvl="1"/>
            <a:r>
              <a:rPr lang="en-US" b="1" i="1" smtClean="0">
                <a:latin typeface="Courier New" pitchFamily="49" charset="0"/>
              </a:rPr>
              <a:t>name</a:t>
            </a:r>
            <a:r>
              <a:rPr lang="en-US" sz="2000" smtClean="0"/>
              <a:t> is domain (e.g. foo.com)</a:t>
            </a:r>
          </a:p>
          <a:p>
            <a:pPr lvl="1"/>
            <a:r>
              <a:rPr lang="en-US" b="1" i="1" smtClean="0">
                <a:latin typeface="Courier New" pitchFamily="49" charset="0"/>
              </a:rPr>
              <a:t>value</a:t>
            </a:r>
            <a:r>
              <a:rPr lang="en-US" sz="2000" smtClean="0"/>
              <a:t> is IP address of authoritative name server for this domain</a:t>
            </a:r>
          </a:p>
        </p:txBody>
      </p:sp>
      <p:grpSp>
        <p:nvGrpSpPr>
          <p:cNvPr id="47112" name="Group 5"/>
          <p:cNvGrpSpPr>
            <a:grpSpLocks/>
          </p:cNvGrpSpPr>
          <p:nvPr/>
        </p:nvGrpSpPr>
        <p:grpSpPr bwMode="auto">
          <a:xfrm>
            <a:off x="1155700" y="1895475"/>
            <a:ext cx="6642100" cy="571500"/>
            <a:chOff x="1407" y="1206"/>
            <a:chExt cx="3379" cy="360"/>
          </a:xfrm>
        </p:grpSpPr>
        <p:sp>
          <p:nvSpPr>
            <p:cNvPr id="47118" name="Text Box 6"/>
            <p:cNvSpPr txBox="1">
              <a:spLocks noChangeArrowheads="1"/>
            </p:cNvSpPr>
            <p:nvPr/>
          </p:nvSpPr>
          <p:spPr bwMode="auto">
            <a:xfrm>
              <a:off x="1407" y="1214"/>
              <a:ext cx="3379" cy="288"/>
            </a:xfrm>
            <a:prstGeom prst="rect">
              <a:avLst/>
            </a:prstGeom>
            <a:noFill/>
            <a:ln w="9525">
              <a:noFill/>
              <a:miter lim="800000"/>
              <a:headEnd/>
              <a:tailEnd/>
            </a:ln>
          </p:spPr>
          <p:txBody>
            <a:bodyPr anchor="ctr">
              <a:spAutoFit/>
            </a:bodyPr>
            <a:lstStyle/>
            <a:p>
              <a:pPr algn="ctr">
                <a:spcBef>
                  <a:spcPct val="0"/>
                </a:spcBef>
                <a:buClrTx/>
                <a:buSzTx/>
                <a:buFontTx/>
                <a:buNone/>
              </a:pPr>
              <a:r>
                <a:rPr lang="en-US"/>
                <a:t>RR format: </a:t>
              </a:r>
              <a:r>
                <a:rPr lang="en-US" b="1">
                  <a:latin typeface="Courier New" pitchFamily="49" charset="0"/>
                </a:rPr>
                <a:t>(</a:t>
              </a:r>
              <a:r>
                <a:rPr lang="en-US" b="1" i="1">
                  <a:latin typeface="Courier New" pitchFamily="49" charset="0"/>
                </a:rPr>
                <a:t>name, value, type, ttl</a:t>
              </a:r>
              <a:r>
                <a:rPr lang="en-US" b="1">
                  <a:latin typeface="Courier New" pitchFamily="49" charset="0"/>
                </a:rPr>
                <a:t>)</a:t>
              </a:r>
              <a:endParaRPr lang="en-US" sz="3200">
                <a:latin typeface="Times New Roman" pitchFamily="18" charset="0"/>
              </a:endParaRPr>
            </a:p>
          </p:txBody>
        </p:sp>
        <p:sp>
          <p:nvSpPr>
            <p:cNvPr id="47119" name="Rectangle 7"/>
            <p:cNvSpPr>
              <a:spLocks noChangeArrowheads="1"/>
            </p:cNvSpPr>
            <p:nvPr/>
          </p:nvSpPr>
          <p:spPr bwMode="auto">
            <a:xfrm>
              <a:off x="1458" y="1206"/>
              <a:ext cx="3318" cy="360"/>
            </a:xfrm>
            <a:prstGeom prst="rect">
              <a:avLst/>
            </a:prstGeom>
            <a:noFill/>
            <a:ln w="19050">
              <a:solidFill>
                <a:schemeClr val="accent2"/>
              </a:solidFill>
              <a:miter lim="800000"/>
              <a:headEnd/>
              <a:tailEnd/>
            </a:ln>
          </p:spPr>
          <p:txBody>
            <a:bodyPr wrap="none" anchor="ctr"/>
            <a:lstStyle/>
            <a:p>
              <a:pPr algn="ctr">
                <a:spcBef>
                  <a:spcPct val="0"/>
                </a:spcBef>
                <a:buClrTx/>
                <a:buSzTx/>
                <a:buFontTx/>
                <a:buNone/>
              </a:pPr>
              <a:endParaRPr lang="he-IL">
                <a:solidFill>
                  <a:schemeClr val="accent2"/>
                </a:solidFill>
                <a:latin typeface="Times New Roman" pitchFamily="18" charset="0"/>
              </a:endParaRPr>
            </a:p>
          </p:txBody>
        </p:sp>
      </p:grpSp>
      <p:sp>
        <p:nvSpPr>
          <p:cNvPr id="47113" name="Rectangle 8"/>
          <p:cNvSpPr>
            <a:spLocks noChangeArrowheads="1"/>
          </p:cNvSpPr>
          <p:nvPr/>
        </p:nvSpPr>
        <p:spPr bwMode="auto">
          <a:xfrm>
            <a:off x="349250" y="2587625"/>
            <a:ext cx="3810000" cy="1304925"/>
          </a:xfrm>
          <a:prstGeom prst="rect">
            <a:avLst/>
          </a:prstGeom>
          <a:noFill/>
          <a:ln w="9525">
            <a:noFill/>
            <a:miter lim="800000"/>
            <a:headEnd/>
            <a:tailEnd/>
          </a:ln>
        </p:spPr>
        <p:txBody>
          <a:bodyPr/>
          <a:lstStyle/>
          <a:p>
            <a:pPr marL="342900" indent="-342900">
              <a:buFont typeface="ZapfDingbats" pitchFamily="82" charset="2"/>
              <a:buChar char="r"/>
            </a:pPr>
            <a:r>
              <a:rPr lang="en-US"/>
              <a:t>Type=A</a:t>
            </a:r>
          </a:p>
          <a:p>
            <a:pPr marL="742950" lvl="1" indent="-285750">
              <a:buSzPct val="75000"/>
              <a:buFont typeface="ZapfDingbats" pitchFamily="82" charset="2"/>
              <a:buChar char="m"/>
            </a:pPr>
            <a:r>
              <a:rPr lang="en-US" b="1" i="1">
                <a:latin typeface="Courier New" pitchFamily="49" charset="0"/>
              </a:rPr>
              <a:t>name</a:t>
            </a:r>
            <a:r>
              <a:rPr lang="en-US" sz="2000"/>
              <a:t> is hostname</a:t>
            </a:r>
          </a:p>
          <a:p>
            <a:pPr marL="742950" lvl="1" indent="-285750">
              <a:buSzPct val="75000"/>
              <a:buFont typeface="ZapfDingbats" pitchFamily="82" charset="2"/>
              <a:buChar char="m"/>
            </a:pPr>
            <a:r>
              <a:rPr lang="en-US" b="1" i="1">
                <a:latin typeface="Courier New" pitchFamily="49" charset="0"/>
              </a:rPr>
              <a:t>value</a:t>
            </a:r>
            <a:r>
              <a:rPr lang="en-US" sz="2000"/>
              <a:t> is IP address</a:t>
            </a:r>
          </a:p>
          <a:p>
            <a:pPr marL="342900" indent="-342900">
              <a:buFont typeface="ZapfDingbats" pitchFamily="82" charset="2"/>
              <a:buChar char="r"/>
            </a:pPr>
            <a:endParaRPr lang="en-US"/>
          </a:p>
        </p:txBody>
      </p:sp>
      <p:sp>
        <p:nvSpPr>
          <p:cNvPr id="47114" name="Rectangle 9"/>
          <p:cNvSpPr>
            <a:spLocks noChangeArrowheads="1"/>
          </p:cNvSpPr>
          <p:nvPr/>
        </p:nvSpPr>
        <p:spPr bwMode="auto">
          <a:xfrm>
            <a:off x="4217988" y="2697163"/>
            <a:ext cx="4514850" cy="2309812"/>
          </a:xfrm>
          <a:prstGeom prst="rect">
            <a:avLst/>
          </a:prstGeom>
          <a:noFill/>
          <a:ln w="9525">
            <a:noFill/>
            <a:miter lim="800000"/>
            <a:headEnd/>
            <a:tailEnd/>
          </a:ln>
        </p:spPr>
        <p:txBody>
          <a:bodyPr/>
          <a:lstStyle/>
          <a:p>
            <a:pPr marL="342900" indent="-342900">
              <a:buFont typeface="ZapfDingbats" pitchFamily="82" charset="2"/>
              <a:buChar char="r"/>
            </a:pPr>
            <a:r>
              <a:rPr lang="en-US"/>
              <a:t>Type=CNAME</a:t>
            </a:r>
          </a:p>
          <a:p>
            <a:pPr marL="742950" lvl="1" indent="-285750">
              <a:buSzPct val="75000"/>
              <a:buFont typeface="ZapfDingbats" pitchFamily="82" charset="2"/>
              <a:buChar char="m"/>
            </a:pPr>
            <a:r>
              <a:rPr lang="en-US" b="1" i="1">
                <a:latin typeface="Courier New" pitchFamily="49" charset="0"/>
              </a:rPr>
              <a:t>name</a:t>
            </a:r>
            <a:r>
              <a:rPr lang="en-US" sz="2000"/>
              <a:t> is alias name for some “canonical” (the real) name</a:t>
            </a:r>
          </a:p>
          <a:p>
            <a:pPr marL="742950" lvl="1" indent="-285750">
              <a:buSzPct val="75000"/>
            </a:pPr>
            <a:r>
              <a:rPr lang="en-US" sz="1800">
                <a:latin typeface="Courier New" pitchFamily="49" charset="0"/>
              </a:rPr>
              <a:t>  www.ibm.com </a:t>
            </a:r>
            <a:r>
              <a:rPr lang="en-US" sz="2000"/>
              <a:t>is really</a:t>
            </a:r>
            <a:endParaRPr lang="en-US" sz="1800">
              <a:latin typeface="Courier New" pitchFamily="49" charset="0"/>
            </a:endParaRPr>
          </a:p>
          <a:p>
            <a:pPr marL="742950" lvl="1" indent="-285750">
              <a:buSzPct val="75000"/>
            </a:pPr>
            <a:r>
              <a:rPr lang="en-US" sz="1800">
                <a:latin typeface="Courier New" pitchFamily="49" charset="0"/>
              </a:rPr>
              <a:t>  servereast.backup2.ibm.com</a:t>
            </a:r>
          </a:p>
          <a:p>
            <a:pPr marL="742950" lvl="1" indent="-285750">
              <a:buSzPct val="75000"/>
              <a:buFont typeface="ZapfDingbats" pitchFamily="82" charset="2"/>
              <a:buChar char="m"/>
            </a:pPr>
            <a:r>
              <a:rPr lang="en-US" b="1" i="1">
                <a:latin typeface="Courier New" pitchFamily="49" charset="0"/>
              </a:rPr>
              <a:t>value</a:t>
            </a:r>
            <a:r>
              <a:rPr lang="en-US" sz="2000"/>
              <a:t> is canonical name</a:t>
            </a:r>
          </a:p>
        </p:txBody>
      </p:sp>
      <p:sp>
        <p:nvSpPr>
          <p:cNvPr id="47115" name="Rectangle 10"/>
          <p:cNvSpPr>
            <a:spLocks noChangeArrowheads="1"/>
          </p:cNvSpPr>
          <p:nvPr/>
        </p:nvSpPr>
        <p:spPr bwMode="auto">
          <a:xfrm>
            <a:off x="4252913" y="5032375"/>
            <a:ext cx="4891087" cy="1309688"/>
          </a:xfrm>
          <a:prstGeom prst="rect">
            <a:avLst/>
          </a:prstGeom>
          <a:noFill/>
          <a:ln w="9525">
            <a:noFill/>
            <a:miter lim="800000"/>
            <a:headEnd/>
            <a:tailEnd/>
          </a:ln>
        </p:spPr>
        <p:txBody>
          <a:bodyPr/>
          <a:lstStyle/>
          <a:p>
            <a:pPr marL="342900" indent="-342900">
              <a:buFont typeface="ZapfDingbats" pitchFamily="82" charset="2"/>
              <a:buChar char="r"/>
            </a:pPr>
            <a:r>
              <a:rPr lang="en-US"/>
              <a:t>Type=MX</a:t>
            </a:r>
          </a:p>
          <a:p>
            <a:pPr marL="742950" lvl="1" indent="-285750">
              <a:buSzPct val="75000"/>
              <a:buFont typeface="ZapfDingbats" pitchFamily="82" charset="2"/>
              <a:buChar char="m"/>
            </a:pPr>
            <a:r>
              <a:rPr lang="en-US" sz="2000" i="1"/>
              <a:t>name</a:t>
            </a:r>
            <a:r>
              <a:rPr lang="en-US" sz="2000" b="1"/>
              <a:t> </a:t>
            </a:r>
            <a:r>
              <a:rPr lang="en-US" sz="2000"/>
              <a:t>is domain, e.g. gmail.com</a:t>
            </a:r>
          </a:p>
          <a:p>
            <a:pPr marL="742950" lvl="1" indent="-285750">
              <a:buSzPct val="75000"/>
              <a:buFont typeface="ZapfDingbats" pitchFamily="82" charset="2"/>
              <a:buChar char="m"/>
            </a:pPr>
            <a:r>
              <a:rPr lang="en-US" sz="2000" i="1"/>
              <a:t>value</a:t>
            </a:r>
            <a:r>
              <a:rPr lang="en-US" sz="2000"/>
              <a:t> is hostname of mail server</a:t>
            </a:r>
          </a:p>
        </p:txBody>
      </p:sp>
      <p:sp>
        <p:nvSpPr>
          <p:cNvPr id="47116" name="Line 11"/>
          <p:cNvSpPr>
            <a:spLocks noChangeShapeType="1"/>
          </p:cNvSpPr>
          <p:nvPr/>
        </p:nvSpPr>
        <p:spPr bwMode="auto">
          <a:xfrm flipV="1">
            <a:off x="1673225" y="2311400"/>
            <a:ext cx="1760538" cy="828675"/>
          </a:xfrm>
          <a:prstGeom prst="line">
            <a:avLst/>
          </a:prstGeom>
          <a:noFill/>
          <a:ln w="9525">
            <a:solidFill>
              <a:srgbClr val="FF0000"/>
            </a:solidFill>
            <a:round/>
            <a:headEnd/>
            <a:tailEnd type="triangle" w="med" len="med"/>
          </a:ln>
        </p:spPr>
        <p:txBody>
          <a:bodyPr/>
          <a:lstStyle/>
          <a:p>
            <a:endParaRPr lang="he-IL"/>
          </a:p>
        </p:txBody>
      </p:sp>
      <p:sp>
        <p:nvSpPr>
          <p:cNvPr id="47117" name="Line 12"/>
          <p:cNvSpPr>
            <a:spLocks noChangeShapeType="1"/>
          </p:cNvSpPr>
          <p:nvPr/>
        </p:nvSpPr>
        <p:spPr bwMode="auto">
          <a:xfrm flipV="1">
            <a:off x="1857375" y="2243138"/>
            <a:ext cx="2779713" cy="1362075"/>
          </a:xfrm>
          <a:prstGeom prst="line">
            <a:avLst/>
          </a:prstGeom>
          <a:noFill/>
          <a:ln w="9525">
            <a:solidFill>
              <a:srgbClr val="FF0000"/>
            </a:solidFill>
            <a:round/>
            <a:headEnd/>
            <a:tailEnd type="triangle" w="med" len="med"/>
          </a:ln>
        </p:spPr>
        <p:txBody>
          <a:bodyPr/>
          <a:lstStyle/>
          <a:p>
            <a:endParaRPr lang="he-I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600" smtClean="0"/>
              <a:t>DNS protocol, messages</a:t>
            </a:r>
            <a:endParaRPr lang="en-US" smtClean="0"/>
          </a:p>
        </p:txBody>
      </p:sp>
      <p:sp>
        <p:nvSpPr>
          <p:cNvPr id="88067" name="Rectangle 3"/>
          <p:cNvSpPr>
            <a:spLocks noGrp="1" noChangeArrowheads="1"/>
          </p:cNvSpPr>
          <p:nvPr>
            <p:ph type="body" sz="half" idx="1"/>
          </p:nvPr>
        </p:nvSpPr>
        <p:spPr>
          <a:xfrm>
            <a:off x="542925" y="1343025"/>
            <a:ext cx="7820025" cy="514350"/>
          </a:xfrm>
        </p:spPr>
        <p:txBody>
          <a:bodyPr/>
          <a:lstStyle/>
          <a:p>
            <a:pPr>
              <a:buFont typeface="Wingdings" pitchFamily="2" charset="2"/>
              <a:buNone/>
            </a:pPr>
            <a:r>
              <a:rPr lang="en-US" sz="2400" u="sng" smtClean="0">
                <a:solidFill>
                  <a:srgbClr val="000099"/>
                </a:solidFill>
              </a:rPr>
              <a:t>DNS protocol :</a:t>
            </a:r>
            <a:r>
              <a:rPr lang="en-US" sz="2400" smtClean="0"/>
              <a:t> </a:t>
            </a:r>
            <a:r>
              <a:rPr lang="en-US" sz="2400" i="1" smtClean="0">
                <a:solidFill>
                  <a:srgbClr val="FF0000"/>
                </a:solidFill>
              </a:rPr>
              <a:t>query</a:t>
            </a:r>
            <a:r>
              <a:rPr lang="en-US" sz="2400" smtClean="0">
                <a:solidFill>
                  <a:srgbClr val="FF0000"/>
                </a:solidFill>
              </a:rPr>
              <a:t> </a:t>
            </a:r>
            <a:r>
              <a:rPr lang="en-US" sz="2400" smtClean="0"/>
              <a:t>and </a:t>
            </a:r>
            <a:r>
              <a:rPr lang="en-US" sz="2400" i="1" smtClean="0">
                <a:solidFill>
                  <a:srgbClr val="FF0000"/>
                </a:solidFill>
              </a:rPr>
              <a:t>reply</a:t>
            </a:r>
            <a:r>
              <a:rPr lang="en-US" sz="2400" smtClean="0"/>
              <a:t> messages, both with same </a:t>
            </a:r>
            <a:r>
              <a:rPr lang="en-US" sz="2400" i="1" smtClean="0">
                <a:solidFill>
                  <a:srgbClr val="FF0000"/>
                </a:solidFill>
              </a:rPr>
              <a:t>message format</a:t>
            </a:r>
            <a:endParaRPr lang="en-US" sz="2400" smtClean="0">
              <a:solidFill>
                <a:srgbClr val="FF0000"/>
              </a:solidFill>
            </a:endParaRPr>
          </a:p>
        </p:txBody>
      </p:sp>
      <p:sp>
        <p:nvSpPr>
          <p:cNvPr id="88068" name="Rectangle 4"/>
          <p:cNvSpPr>
            <a:spLocks noChangeArrowheads="1"/>
          </p:cNvSpPr>
          <p:nvPr/>
        </p:nvSpPr>
        <p:spPr bwMode="auto">
          <a:xfrm>
            <a:off x="533400" y="2352675"/>
            <a:ext cx="3575050" cy="3838575"/>
          </a:xfrm>
          <a:prstGeom prst="rect">
            <a:avLst/>
          </a:prstGeom>
          <a:noFill/>
          <a:ln w="9525">
            <a:noFill/>
            <a:miter lim="800000"/>
            <a:headEnd/>
            <a:tailEnd/>
          </a:ln>
        </p:spPr>
        <p:txBody>
          <a:bodyPr/>
          <a:lstStyle/>
          <a:p>
            <a:pPr marL="342900" indent="-342900"/>
            <a:r>
              <a:rPr lang="en-US"/>
              <a:t>msg header</a:t>
            </a:r>
          </a:p>
          <a:p>
            <a:pPr marL="342900" indent="-342900">
              <a:buClr>
                <a:srgbClr val="000099"/>
              </a:buClr>
              <a:buSzPct val="75000"/>
              <a:buFont typeface="Wingdings" pitchFamily="2" charset="2"/>
              <a:buChar char="v"/>
            </a:pPr>
            <a:r>
              <a:rPr lang="en-US" sz="2000">
                <a:solidFill>
                  <a:srgbClr val="000099"/>
                </a:solidFill>
              </a:rPr>
              <a:t>identification:</a:t>
            </a:r>
            <a:r>
              <a:rPr lang="en-US" sz="2000"/>
              <a:t> 16 bit # for query, reply to query uses same #</a:t>
            </a:r>
          </a:p>
          <a:p>
            <a:pPr marL="342900" indent="-342900">
              <a:buClr>
                <a:srgbClr val="000099"/>
              </a:buClr>
              <a:buSzPct val="75000"/>
              <a:buFont typeface="Wingdings" pitchFamily="2" charset="2"/>
              <a:buChar char="v"/>
            </a:pPr>
            <a:r>
              <a:rPr lang="en-US" sz="2000">
                <a:solidFill>
                  <a:srgbClr val="000099"/>
                </a:solidFill>
              </a:rPr>
              <a:t>flags:</a:t>
            </a:r>
          </a:p>
          <a:p>
            <a:pPr marL="742950" lvl="1" indent="-285750">
              <a:buClr>
                <a:srgbClr val="000099"/>
              </a:buClr>
              <a:buSzTx/>
              <a:buFont typeface="Wingdings" pitchFamily="2" charset="2"/>
              <a:buChar char="§"/>
            </a:pPr>
            <a:r>
              <a:rPr lang="en-US" sz="2000"/>
              <a:t>query or reply</a:t>
            </a:r>
          </a:p>
          <a:p>
            <a:pPr marL="742950" lvl="1" indent="-285750">
              <a:buClr>
                <a:srgbClr val="000099"/>
              </a:buClr>
              <a:buSzTx/>
              <a:buFont typeface="Wingdings" pitchFamily="2" charset="2"/>
              <a:buChar char="§"/>
            </a:pPr>
            <a:r>
              <a:rPr lang="en-US" sz="2000"/>
              <a:t>recursion desired </a:t>
            </a:r>
          </a:p>
          <a:p>
            <a:pPr marL="742950" lvl="1" indent="-285750">
              <a:buClr>
                <a:srgbClr val="000099"/>
              </a:buClr>
              <a:buSzTx/>
              <a:buFont typeface="Wingdings" pitchFamily="2" charset="2"/>
              <a:buChar char="§"/>
            </a:pPr>
            <a:r>
              <a:rPr lang="en-US" sz="2000"/>
              <a:t>recursion available</a:t>
            </a:r>
          </a:p>
          <a:p>
            <a:pPr marL="742950" lvl="1" indent="-285750">
              <a:buClr>
                <a:srgbClr val="000099"/>
              </a:buClr>
              <a:buSzTx/>
              <a:buFont typeface="Wingdings" pitchFamily="2" charset="2"/>
              <a:buChar char="§"/>
            </a:pPr>
            <a:r>
              <a:rPr lang="en-US" sz="2000"/>
              <a:t>reply is authoritative</a:t>
            </a:r>
          </a:p>
        </p:txBody>
      </p:sp>
      <p:pic>
        <p:nvPicPr>
          <p:cNvPr id="88069" name="Picture 5" descr="DNSmessage"/>
          <p:cNvPicPr>
            <a:picLocks noChangeAspect="1" noChangeArrowheads="1"/>
          </p:cNvPicPr>
          <p:nvPr/>
        </p:nvPicPr>
        <p:blipFill>
          <a:blip r:embed="rId2" cstate="print"/>
          <a:srcRect/>
          <a:stretch>
            <a:fillRect/>
          </a:stretch>
        </p:blipFill>
        <p:spPr bwMode="auto">
          <a:xfrm>
            <a:off x="4181475" y="2090738"/>
            <a:ext cx="5132388" cy="4167187"/>
          </a:xfrm>
          <a:prstGeom prst="rect">
            <a:avLst/>
          </a:prstGeom>
          <a:noFill/>
          <a:ln w="9525">
            <a:noFill/>
            <a:miter lim="800000"/>
            <a:headEnd/>
            <a:tailEnd/>
          </a:ln>
        </p:spPr>
      </p:pic>
      <p:sp>
        <p:nvSpPr>
          <p:cNvPr id="88070"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D9766765-FE93-4CCA-8047-1CC0077CAFCD}" type="slidenum">
              <a:rPr lang="en-US" sz="1200">
                <a:latin typeface="Arial" pitchFamily="34" charset="0"/>
                <a:cs typeface="Arial" pitchFamily="34" charset="0"/>
              </a:rPr>
              <a:pPr algn="r">
                <a:spcBef>
                  <a:spcPct val="0"/>
                </a:spcBef>
                <a:buClrTx/>
                <a:buSzTx/>
                <a:buFontTx/>
                <a:buNone/>
              </a:pPr>
              <a:t>44</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600" smtClean="0"/>
              <a:t>DNS protocol, messages</a:t>
            </a:r>
            <a:endParaRPr lang="en-US" smtClean="0"/>
          </a:p>
        </p:txBody>
      </p:sp>
      <p:pic>
        <p:nvPicPr>
          <p:cNvPr id="89091" name="Picture 3" descr="DNSmessage"/>
          <p:cNvPicPr>
            <a:picLocks noChangeAspect="1" noChangeArrowheads="1"/>
          </p:cNvPicPr>
          <p:nvPr/>
        </p:nvPicPr>
        <p:blipFill>
          <a:blip r:embed="rId2" cstate="print"/>
          <a:srcRect/>
          <a:stretch>
            <a:fillRect/>
          </a:stretch>
        </p:blipFill>
        <p:spPr bwMode="auto">
          <a:xfrm>
            <a:off x="4403725" y="1509713"/>
            <a:ext cx="4387850" cy="3562350"/>
          </a:xfrm>
          <a:prstGeom prst="rect">
            <a:avLst/>
          </a:prstGeom>
          <a:noFill/>
          <a:ln w="9525">
            <a:noFill/>
            <a:miter lim="800000"/>
            <a:headEnd/>
            <a:tailEnd/>
          </a:ln>
        </p:spPr>
      </p:pic>
      <p:sp>
        <p:nvSpPr>
          <p:cNvPr id="89092" name="Text Box 4"/>
          <p:cNvSpPr txBox="1">
            <a:spLocks noChangeArrowheads="1"/>
          </p:cNvSpPr>
          <p:nvPr/>
        </p:nvSpPr>
        <p:spPr bwMode="auto">
          <a:xfrm>
            <a:off x="942975" y="1830388"/>
            <a:ext cx="2286000"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Name, type fields</a:t>
            </a:r>
          </a:p>
          <a:p>
            <a:pPr algn="r">
              <a:spcBef>
                <a:spcPct val="0"/>
              </a:spcBef>
              <a:buClrTx/>
              <a:buSzTx/>
              <a:buFontTx/>
              <a:buNone/>
            </a:pPr>
            <a:r>
              <a:rPr lang="en-US" sz="2000"/>
              <a:t> for a query</a:t>
            </a:r>
            <a:endParaRPr lang="en-US">
              <a:latin typeface="Times New Roman" pitchFamily="18" charset="0"/>
            </a:endParaRPr>
          </a:p>
        </p:txBody>
      </p:sp>
      <p:sp>
        <p:nvSpPr>
          <p:cNvPr id="89093" name="Text Box 5"/>
          <p:cNvSpPr txBox="1">
            <a:spLocks noChangeArrowheads="1"/>
          </p:cNvSpPr>
          <p:nvPr/>
        </p:nvSpPr>
        <p:spPr bwMode="auto">
          <a:xfrm>
            <a:off x="1063625" y="2830513"/>
            <a:ext cx="2168525" cy="701675"/>
          </a:xfrm>
          <a:prstGeom prst="rect">
            <a:avLst/>
          </a:prstGeom>
          <a:noFill/>
          <a:ln w="9525">
            <a:noFill/>
            <a:miter lim="800000"/>
            <a:headEnd/>
            <a:tailEnd/>
          </a:ln>
        </p:spPr>
        <p:txBody>
          <a:bodyPr anchor="ctr">
            <a:spAutoFit/>
          </a:bodyPr>
          <a:lstStyle/>
          <a:p>
            <a:pPr algn="r">
              <a:spcBef>
                <a:spcPct val="0"/>
              </a:spcBef>
              <a:buClrTx/>
              <a:buSzTx/>
              <a:buFontTx/>
              <a:buNone/>
            </a:pPr>
            <a:r>
              <a:rPr lang="en-US" sz="2000"/>
              <a:t>RRs in response</a:t>
            </a:r>
          </a:p>
          <a:p>
            <a:pPr algn="r">
              <a:spcBef>
                <a:spcPct val="0"/>
              </a:spcBef>
              <a:buClrTx/>
              <a:buSzTx/>
              <a:buFontTx/>
              <a:buNone/>
            </a:pPr>
            <a:r>
              <a:rPr lang="en-US" sz="2000"/>
              <a:t>to query</a:t>
            </a:r>
            <a:endParaRPr lang="en-US">
              <a:latin typeface="Times New Roman" pitchFamily="18" charset="0"/>
            </a:endParaRPr>
          </a:p>
        </p:txBody>
      </p:sp>
      <p:sp>
        <p:nvSpPr>
          <p:cNvPr id="89094" name="Text Box 6"/>
          <p:cNvSpPr txBox="1">
            <a:spLocks noChangeArrowheads="1"/>
          </p:cNvSpPr>
          <p:nvPr/>
        </p:nvSpPr>
        <p:spPr bwMode="auto">
          <a:xfrm>
            <a:off x="522288" y="3716338"/>
            <a:ext cx="2713037"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records for</a:t>
            </a:r>
          </a:p>
          <a:p>
            <a:pPr algn="r">
              <a:spcBef>
                <a:spcPct val="0"/>
              </a:spcBef>
              <a:buClrTx/>
              <a:buSzTx/>
              <a:buFontTx/>
              <a:buNone/>
            </a:pPr>
            <a:r>
              <a:rPr lang="en-US" sz="2000"/>
              <a:t>authoritative servers</a:t>
            </a:r>
            <a:endParaRPr lang="en-US">
              <a:latin typeface="Times New Roman" pitchFamily="18" charset="0"/>
            </a:endParaRPr>
          </a:p>
        </p:txBody>
      </p:sp>
      <p:sp>
        <p:nvSpPr>
          <p:cNvPr id="89095" name="Text Box 7"/>
          <p:cNvSpPr txBox="1">
            <a:spLocks noChangeArrowheads="1"/>
          </p:cNvSpPr>
          <p:nvPr/>
        </p:nvSpPr>
        <p:spPr bwMode="auto">
          <a:xfrm>
            <a:off x="458788" y="4668838"/>
            <a:ext cx="2763837"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additional “helpful”</a:t>
            </a:r>
          </a:p>
          <a:p>
            <a:pPr algn="r">
              <a:spcBef>
                <a:spcPct val="0"/>
              </a:spcBef>
              <a:buClrTx/>
              <a:buSzTx/>
              <a:buFontTx/>
              <a:buNone/>
            </a:pPr>
            <a:r>
              <a:rPr lang="en-US" sz="2000"/>
              <a:t>info that may be used</a:t>
            </a:r>
            <a:endParaRPr lang="en-US">
              <a:latin typeface="Times New Roman" pitchFamily="18" charset="0"/>
            </a:endParaRPr>
          </a:p>
        </p:txBody>
      </p:sp>
      <p:sp>
        <p:nvSpPr>
          <p:cNvPr id="89096" name="Line 8"/>
          <p:cNvSpPr>
            <a:spLocks noChangeShapeType="1"/>
          </p:cNvSpPr>
          <p:nvPr/>
        </p:nvSpPr>
        <p:spPr bwMode="auto">
          <a:xfrm>
            <a:off x="3152775" y="2171700"/>
            <a:ext cx="1447800" cy="800100"/>
          </a:xfrm>
          <a:prstGeom prst="line">
            <a:avLst/>
          </a:prstGeom>
          <a:noFill/>
          <a:ln w="28575">
            <a:solidFill>
              <a:srgbClr val="FF0000"/>
            </a:solidFill>
            <a:round/>
            <a:headEnd/>
            <a:tailEnd type="triangle" w="med" len="med"/>
          </a:ln>
        </p:spPr>
        <p:txBody>
          <a:bodyPr wrap="none" anchor="ctr"/>
          <a:lstStyle/>
          <a:p>
            <a:endParaRPr lang="he-IL"/>
          </a:p>
        </p:txBody>
      </p:sp>
      <p:sp>
        <p:nvSpPr>
          <p:cNvPr id="89097" name="Line 9"/>
          <p:cNvSpPr>
            <a:spLocks noChangeShapeType="1"/>
          </p:cNvSpPr>
          <p:nvPr/>
        </p:nvSpPr>
        <p:spPr bwMode="auto">
          <a:xfrm>
            <a:off x="3152775" y="3200400"/>
            <a:ext cx="1514475" cy="371475"/>
          </a:xfrm>
          <a:prstGeom prst="line">
            <a:avLst/>
          </a:prstGeom>
          <a:noFill/>
          <a:ln w="28575">
            <a:solidFill>
              <a:srgbClr val="FF0000"/>
            </a:solidFill>
            <a:round/>
            <a:headEnd/>
            <a:tailEnd type="triangle" w="med" len="med"/>
          </a:ln>
        </p:spPr>
        <p:txBody>
          <a:bodyPr wrap="none" anchor="ctr"/>
          <a:lstStyle/>
          <a:p>
            <a:endParaRPr lang="he-IL"/>
          </a:p>
        </p:txBody>
      </p:sp>
      <p:sp>
        <p:nvSpPr>
          <p:cNvPr id="89098" name="Line 10"/>
          <p:cNvSpPr>
            <a:spLocks noChangeShapeType="1"/>
          </p:cNvSpPr>
          <p:nvPr/>
        </p:nvSpPr>
        <p:spPr bwMode="auto">
          <a:xfrm>
            <a:off x="3181350" y="4076700"/>
            <a:ext cx="1447800" cy="133350"/>
          </a:xfrm>
          <a:prstGeom prst="line">
            <a:avLst/>
          </a:prstGeom>
          <a:noFill/>
          <a:ln w="28575">
            <a:solidFill>
              <a:srgbClr val="FF0000"/>
            </a:solidFill>
            <a:round/>
            <a:headEnd/>
            <a:tailEnd type="triangle" w="med" len="med"/>
          </a:ln>
        </p:spPr>
        <p:txBody>
          <a:bodyPr wrap="none" anchor="ctr"/>
          <a:lstStyle/>
          <a:p>
            <a:endParaRPr lang="he-IL"/>
          </a:p>
        </p:txBody>
      </p:sp>
      <p:sp>
        <p:nvSpPr>
          <p:cNvPr id="89099" name="Line 11"/>
          <p:cNvSpPr>
            <a:spLocks noChangeShapeType="1"/>
          </p:cNvSpPr>
          <p:nvPr/>
        </p:nvSpPr>
        <p:spPr bwMode="auto">
          <a:xfrm flipV="1">
            <a:off x="3190875" y="4743450"/>
            <a:ext cx="1438275" cy="276225"/>
          </a:xfrm>
          <a:prstGeom prst="line">
            <a:avLst/>
          </a:prstGeom>
          <a:noFill/>
          <a:ln w="28575">
            <a:solidFill>
              <a:srgbClr val="FF0000"/>
            </a:solidFill>
            <a:round/>
            <a:headEnd/>
            <a:tailEnd type="triangle" w="med" len="med"/>
          </a:ln>
        </p:spPr>
        <p:txBody>
          <a:bodyPr wrap="none" anchor="ctr"/>
          <a:lstStyle/>
          <a:p>
            <a:endParaRPr lang="he-IL"/>
          </a:p>
        </p:txBody>
      </p:sp>
      <p:sp>
        <p:nvSpPr>
          <p:cNvPr id="89100"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BCD23B7A-0D45-45B5-9F7C-3C455D8660CD}" type="slidenum">
              <a:rPr lang="en-US" sz="1200">
                <a:latin typeface="Arial" pitchFamily="34" charset="0"/>
                <a:cs typeface="Arial" pitchFamily="34" charset="0"/>
              </a:rPr>
              <a:pPr algn="r">
                <a:spcBef>
                  <a:spcPct val="0"/>
                </a:spcBef>
                <a:buClrTx/>
                <a:buSzTx/>
                <a:buFontTx/>
                <a:buNone/>
              </a:pPr>
              <a:t>45</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Inserting records into DNS</a:t>
            </a:r>
          </a:p>
        </p:txBody>
      </p:sp>
      <p:sp>
        <p:nvSpPr>
          <p:cNvPr id="90115" name="Rectangle 4"/>
          <p:cNvSpPr>
            <a:spLocks noGrp="1" noChangeArrowheads="1"/>
          </p:cNvSpPr>
          <p:nvPr>
            <p:ph type="body" idx="1"/>
          </p:nvPr>
        </p:nvSpPr>
        <p:spPr>
          <a:xfrm>
            <a:off x="533400" y="1600200"/>
            <a:ext cx="8610600" cy="4648200"/>
          </a:xfrm>
        </p:spPr>
        <p:txBody>
          <a:bodyPr/>
          <a:lstStyle/>
          <a:p>
            <a:pPr>
              <a:lnSpc>
                <a:spcPct val="80000"/>
              </a:lnSpc>
            </a:pPr>
            <a:r>
              <a:rPr lang="en-US" sz="2400" dirty="0" smtClean="0"/>
              <a:t>example: new startup “Network Utopia”</a:t>
            </a:r>
          </a:p>
          <a:p>
            <a:pPr>
              <a:lnSpc>
                <a:spcPct val="80000"/>
              </a:lnSpc>
            </a:pPr>
            <a:r>
              <a:rPr lang="en-US" sz="2400" dirty="0" smtClean="0"/>
              <a:t>register name networkuptopia.com at </a:t>
            </a:r>
            <a:r>
              <a:rPr lang="en-US" sz="2400" i="1" dirty="0" smtClean="0"/>
              <a:t>DNS </a:t>
            </a:r>
            <a:r>
              <a:rPr lang="en-US" sz="2400" i="1" dirty="0" smtClean="0">
                <a:solidFill>
                  <a:srgbClr val="FF0000"/>
                </a:solidFill>
              </a:rPr>
              <a:t>registrar</a:t>
            </a:r>
            <a:r>
              <a:rPr lang="en-US" sz="2400" dirty="0" smtClean="0"/>
              <a:t> (e.g., Network Solutions)</a:t>
            </a:r>
          </a:p>
          <a:p>
            <a:pPr lvl="1">
              <a:lnSpc>
                <a:spcPct val="80000"/>
              </a:lnSpc>
            </a:pPr>
            <a:r>
              <a:rPr lang="en-US" sz="2000" dirty="0" smtClean="0"/>
              <a:t>provide names, IP addresses of authoritative name server (primary and secondary)</a:t>
            </a:r>
          </a:p>
          <a:p>
            <a:pPr lvl="1">
              <a:lnSpc>
                <a:spcPct val="80000"/>
              </a:lnSpc>
            </a:pPr>
            <a:r>
              <a:rPr lang="en-US" sz="2000" dirty="0" smtClean="0"/>
              <a:t>registrar inserts two RRs into com TLD server:</a:t>
            </a:r>
            <a:br>
              <a:rPr lang="en-US" sz="2000" dirty="0" smtClean="0"/>
            </a:br>
            <a:endParaRPr lang="en-US" sz="2000" dirty="0" smtClean="0"/>
          </a:p>
          <a:p>
            <a:pPr lvl="1">
              <a:lnSpc>
                <a:spcPct val="80000"/>
              </a:lnSpc>
              <a:buFont typeface="Wingdings" pitchFamily="2" charset="2"/>
              <a:buNone/>
            </a:pPr>
            <a:r>
              <a:rPr lang="en-US" sz="2000" dirty="0" smtClean="0">
                <a:latin typeface="Courier New" pitchFamily="49" charset="0"/>
              </a:rPr>
              <a:t>(networkutopia.com, dns1.networkutopia.com, NS)</a:t>
            </a:r>
          </a:p>
          <a:p>
            <a:pPr lvl="1">
              <a:lnSpc>
                <a:spcPct val="80000"/>
              </a:lnSpc>
              <a:buFont typeface="Wingdings" pitchFamily="2" charset="2"/>
              <a:buNone/>
            </a:pPr>
            <a:r>
              <a:rPr lang="en-US" sz="2000" dirty="0" smtClean="0">
                <a:latin typeface="Courier New" pitchFamily="49" charset="0"/>
              </a:rPr>
              <a:t>(dns1.networkutopia.com, 212.212.212.1, A)</a:t>
            </a:r>
          </a:p>
          <a:p>
            <a:pPr lvl="1">
              <a:lnSpc>
                <a:spcPct val="80000"/>
              </a:lnSpc>
              <a:buNone/>
            </a:pPr>
            <a:r>
              <a:rPr lang="en-US" sz="2000" dirty="0" smtClean="0">
                <a:latin typeface="Courier New" pitchFamily="49" charset="0"/>
              </a:rPr>
              <a:t>(networkutopia.com, nili.networkutopia.com, MX)</a:t>
            </a:r>
          </a:p>
          <a:p>
            <a:pPr lvl="1">
              <a:lnSpc>
                <a:spcPct val="80000"/>
              </a:lnSpc>
              <a:buNone/>
            </a:pPr>
            <a:r>
              <a:rPr lang="en-US" sz="2000" dirty="0" smtClean="0">
                <a:latin typeface="Courier New" pitchFamily="49" charset="0"/>
              </a:rPr>
              <a:t>(www.networkutopia.com, a1.networkutopia.com, CNAME)</a:t>
            </a:r>
          </a:p>
          <a:p>
            <a:pPr>
              <a:lnSpc>
                <a:spcPct val="80000"/>
              </a:lnSpc>
            </a:pPr>
            <a:endParaRPr lang="en-US" sz="2000" dirty="0" smtClean="0">
              <a:solidFill>
                <a:schemeClr val="accent2"/>
              </a:solidFill>
            </a:endParaRPr>
          </a:p>
          <a:p>
            <a:pPr>
              <a:lnSpc>
                <a:spcPct val="80000"/>
              </a:lnSpc>
            </a:pPr>
            <a:r>
              <a:rPr lang="en-US" sz="2000" dirty="0" smtClean="0">
                <a:solidFill>
                  <a:schemeClr val="accent2"/>
                </a:solidFill>
              </a:rPr>
              <a:t>What does each of these RRs define?  </a:t>
            </a:r>
            <a:r>
              <a:rPr lang="en-US" sz="2000" dirty="0" smtClean="0">
                <a:solidFill>
                  <a:schemeClr val="accent6"/>
                </a:solidFill>
              </a:rPr>
              <a:t>What RRs are missing?</a:t>
            </a:r>
            <a:endParaRPr lang="en-US" sz="2400" dirty="0" smtClean="0">
              <a:solidFill>
                <a:schemeClr val="accent6"/>
              </a:solidFill>
            </a:endParaRPr>
          </a:p>
          <a:p>
            <a:pPr>
              <a:lnSpc>
                <a:spcPct val="80000"/>
              </a:lnSpc>
            </a:pPr>
            <a:r>
              <a:rPr lang="en-US" sz="2400" dirty="0" smtClean="0">
                <a:solidFill>
                  <a:srgbClr val="FF0000"/>
                </a:solidFill>
              </a:rPr>
              <a:t>How do people get IP address of your Web site?</a:t>
            </a:r>
          </a:p>
          <a:p>
            <a:pPr>
              <a:lnSpc>
                <a:spcPct val="80000"/>
              </a:lnSpc>
            </a:pPr>
            <a:endParaRPr lang="en-US" sz="2400" dirty="0" smtClean="0"/>
          </a:p>
        </p:txBody>
      </p:sp>
      <p:sp>
        <p:nvSpPr>
          <p:cNvPr id="9011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13F807B6-2D38-43BA-B989-70AA3B791620}" type="slidenum">
              <a:rPr lang="en-US" sz="1200">
                <a:latin typeface="Arial" pitchFamily="34" charset="0"/>
                <a:cs typeface="Arial" pitchFamily="34" charset="0"/>
              </a:rPr>
              <a:pPr algn="r">
                <a:spcBef>
                  <a:spcPct val="0"/>
                </a:spcBef>
                <a:buClrTx/>
                <a:buSzTx/>
                <a:buFontTx/>
                <a:buNone/>
              </a:pPr>
              <a:t>46</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2"/>
          <p:cNvSpPr>
            <a:spLocks noGrp="1" noChangeArrowheads="1"/>
          </p:cNvSpPr>
          <p:nvPr>
            <p:ph type="title"/>
          </p:nvPr>
        </p:nvSpPr>
        <p:spPr>
          <a:xfrm>
            <a:off x="500063" y="0"/>
            <a:ext cx="7772400" cy="1143000"/>
          </a:xfrm>
        </p:spPr>
        <p:txBody>
          <a:bodyPr/>
          <a:lstStyle/>
          <a:p>
            <a:r>
              <a:rPr lang="en-US" smtClean="0"/>
              <a:t>Pure P2P architecture</a:t>
            </a:r>
          </a:p>
        </p:txBody>
      </p:sp>
      <p:sp>
        <p:nvSpPr>
          <p:cNvPr id="19472" name="Rectangle 3"/>
          <p:cNvSpPr>
            <a:spLocks noGrp="1" noChangeArrowheads="1"/>
          </p:cNvSpPr>
          <p:nvPr>
            <p:ph type="body" sz="half" idx="1"/>
          </p:nvPr>
        </p:nvSpPr>
        <p:spPr>
          <a:xfrm>
            <a:off x="355600" y="1209675"/>
            <a:ext cx="4554330" cy="5387068"/>
          </a:xfrm>
        </p:spPr>
        <p:txBody>
          <a:bodyPr/>
          <a:lstStyle/>
          <a:p>
            <a:r>
              <a:rPr lang="en-US" sz="2400" i="1" dirty="0" smtClean="0"/>
              <a:t>no</a:t>
            </a:r>
            <a:r>
              <a:rPr lang="en-US" sz="2400" dirty="0" smtClean="0"/>
              <a:t> always-on server</a:t>
            </a:r>
          </a:p>
          <a:p>
            <a:r>
              <a:rPr lang="en-US" sz="2400" dirty="0" smtClean="0"/>
              <a:t>arbitrary end systems directly communicate</a:t>
            </a:r>
          </a:p>
          <a:p>
            <a:r>
              <a:rPr lang="en-US" sz="2400" dirty="0" smtClean="0"/>
              <a:t>peers are intermittently connected and change </a:t>
            </a:r>
            <a:br>
              <a:rPr lang="en-US" sz="2400" dirty="0" smtClean="0"/>
            </a:br>
            <a:r>
              <a:rPr lang="en-US" sz="2400" dirty="0" smtClean="0"/>
              <a:t>IP addresses</a:t>
            </a:r>
          </a:p>
          <a:p>
            <a:r>
              <a:rPr lang="en-US" sz="2400" dirty="0" smtClean="0"/>
              <a:t>Most common applications have a background server that initializes the system</a:t>
            </a:r>
          </a:p>
          <a:p>
            <a:pPr>
              <a:buFont typeface="Wingdings" pitchFamily="2" charset="2"/>
              <a:buNone/>
            </a:pPr>
            <a:r>
              <a:rPr lang="en-US" sz="2400" u="sng" dirty="0" smtClean="0">
                <a:solidFill>
                  <a:srgbClr val="FF0000"/>
                </a:solidFill>
              </a:rPr>
              <a:t>we discuss three topics:</a:t>
            </a:r>
          </a:p>
          <a:p>
            <a:pPr lvl="1"/>
            <a:r>
              <a:rPr lang="en-US" sz="2000" dirty="0" smtClean="0"/>
              <a:t>file distribution</a:t>
            </a:r>
          </a:p>
          <a:p>
            <a:pPr lvl="1"/>
            <a:r>
              <a:rPr lang="en-US" sz="2000" dirty="0" smtClean="0"/>
              <a:t>searching for information</a:t>
            </a:r>
          </a:p>
          <a:p>
            <a:pPr lvl="1"/>
            <a:r>
              <a:rPr lang="en-US" sz="2000" dirty="0" smtClean="0"/>
              <a:t>case Study: Skype</a:t>
            </a:r>
          </a:p>
          <a:p>
            <a:pPr>
              <a:buFont typeface="Wingdings" pitchFamily="2" charset="2"/>
              <a:buNone/>
            </a:pPr>
            <a:endParaRPr lang="en-US" sz="2400" dirty="0" smtClean="0"/>
          </a:p>
          <a:p>
            <a:endParaRPr lang="en-US" sz="2400" dirty="0" smtClean="0"/>
          </a:p>
        </p:txBody>
      </p:sp>
      <p:sp>
        <p:nvSpPr>
          <p:cNvPr id="19473" name="Freeform 4"/>
          <p:cNvSpPr>
            <a:spLocks/>
          </p:cNvSpPr>
          <p:nvPr/>
        </p:nvSpPr>
        <p:spPr bwMode="auto">
          <a:xfrm>
            <a:off x="7000875" y="3435350"/>
            <a:ext cx="1314450" cy="674688"/>
          </a:xfrm>
          <a:custGeom>
            <a:avLst/>
            <a:gdLst>
              <a:gd name="T0" fmla="*/ 962699801 w 828"/>
              <a:gd name="T1" fmla="*/ 75604747 h 425"/>
              <a:gd name="T2" fmla="*/ 932457934 w 828"/>
              <a:gd name="T3" fmla="*/ 75604747 h 425"/>
              <a:gd name="T4" fmla="*/ 317539693 w 828"/>
              <a:gd name="T5" fmla="*/ 80645061 h 425"/>
              <a:gd name="T6" fmla="*/ 15120939 w 828"/>
              <a:gd name="T7" fmla="*/ 317539931 h 425"/>
              <a:gd name="T8" fmla="*/ 231854406 w 828"/>
              <a:gd name="T9" fmla="*/ 690523324 h 425"/>
              <a:gd name="T10" fmla="*/ 735885606 w 828"/>
              <a:gd name="T11" fmla="*/ 967740836 h 425"/>
              <a:gd name="T12" fmla="*/ 1360884371 w 828"/>
              <a:gd name="T13" fmla="*/ 1048385873 h 425"/>
              <a:gd name="T14" fmla="*/ 1759069338 w 828"/>
              <a:gd name="T15" fmla="*/ 831652138 h 425"/>
              <a:gd name="T16" fmla="*/ 1955641467 w 828"/>
              <a:gd name="T17" fmla="*/ 428426955 h 425"/>
              <a:gd name="T18" fmla="*/ 1995963955 w 828"/>
              <a:gd name="T19" fmla="*/ 55443487 h 425"/>
              <a:gd name="T20" fmla="*/ 1411287481 w 828"/>
              <a:gd name="T21" fmla="*/ 95766006 h 425"/>
              <a:gd name="T22" fmla="*/ 962699801 w 828"/>
              <a:gd name="T23" fmla="*/ 756047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he-IL"/>
          </a:p>
        </p:txBody>
      </p:sp>
      <p:sp>
        <p:nvSpPr>
          <p:cNvPr id="19474" name="Freeform 5"/>
          <p:cNvSpPr>
            <a:spLocks/>
          </p:cNvSpPr>
          <p:nvPr/>
        </p:nvSpPr>
        <p:spPr bwMode="auto">
          <a:xfrm>
            <a:off x="7019925" y="1909763"/>
            <a:ext cx="1730375" cy="1044575"/>
          </a:xfrm>
          <a:custGeom>
            <a:avLst/>
            <a:gdLst>
              <a:gd name="T0" fmla="*/ 2147483647 w 765"/>
              <a:gd name="T1" fmla="*/ 51791808 h 459"/>
              <a:gd name="T2" fmla="*/ 1473499230 w 765"/>
              <a:gd name="T3" fmla="*/ 362535844 h 459"/>
              <a:gd name="T4" fmla="*/ 491166363 w 765"/>
              <a:gd name="T5" fmla="*/ 517908937 h 459"/>
              <a:gd name="T6" fmla="*/ 71628472 w 765"/>
              <a:gd name="T7" fmla="*/ 1740175577 h 459"/>
              <a:gd name="T8" fmla="*/ 920937231 w 765"/>
              <a:gd name="T9" fmla="*/ 2147483647 h 459"/>
              <a:gd name="T10" fmla="*/ 1770246007 w 765"/>
              <a:gd name="T11" fmla="*/ 2147483647 h 459"/>
              <a:gd name="T12" fmla="*/ 2147483647 w 765"/>
              <a:gd name="T13" fmla="*/ 2147483647 h 459"/>
              <a:gd name="T14" fmla="*/ 2147483647 w 765"/>
              <a:gd name="T15" fmla="*/ 2147483647 h 459"/>
              <a:gd name="T16" fmla="*/ 2147483647 w 765"/>
              <a:gd name="T17" fmla="*/ 1926624200 h 459"/>
              <a:gd name="T18" fmla="*/ 2147483647 w 765"/>
              <a:gd name="T19" fmla="*/ 818298275 h 459"/>
              <a:gd name="T20" fmla="*/ 2147483647 w 765"/>
              <a:gd name="T21" fmla="*/ 176089426 h 459"/>
              <a:gd name="T22" fmla="*/ 2147483647 w 765"/>
              <a:gd name="T23" fmla="*/ 5179180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he-IL"/>
          </a:p>
        </p:txBody>
      </p:sp>
      <p:sp>
        <p:nvSpPr>
          <p:cNvPr id="19475" name="Freeform 6"/>
          <p:cNvSpPr>
            <a:spLocks/>
          </p:cNvSpPr>
          <p:nvPr/>
        </p:nvSpPr>
        <p:spPr bwMode="auto">
          <a:xfrm>
            <a:off x="5280025" y="1617663"/>
            <a:ext cx="1644650" cy="1071562"/>
          </a:xfrm>
          <a:custGeom>
            <a:avLst/>
            <a:gdLst>
              <a:gd name="T0" fmla="*/ 1633060877 w 1036"/>
              <a:gd name="T1" fmla="*/ 27720914 h 675"/>
              <a:gd name="T2" fmla="*/ 982860871 w 1036"/>
              <a:gd name="T3" fmla="*/ 133567426 h 675"/>
              <a:gd name="T4" fmla="*/ 519152141 w 1036"/>
              <a:gd name="T5" fmla="*/ 325099192 h 675"/>
              <a:gd name="T6" fmla="*/ 383063669 w 1036"/>
              <a:gd name="T7" fmla="*/ 577114708 h 675"/>
              <a:gd name="T8" fmla="*/ 55443436 w 1036"/>
              <a:gd name="T9" fmla="*/ 748485191 h 675"/>
              <a:gd name="T10" fmla="*/ 45362804 w 1036"/>
              <a:gd name="T11" fmla="*/ 1156750364 h 675"/>
              <a:gd name="T12" fmla="*/ 332660567 w 1036"/>
              <a:gd name="T13" fmla="*/ 1232354989 h 675"/>
              <a:gd name="T14" fmla="*/ 1154231415 w 1036"/>
              <a:gd name="T15" fmla="*/ 1232354989 h 675"/>
              <a:gd name="T16" fmla="*/ 1507053124 w 1036"/>
              <a:gd name="T17" fmla="*/ 1398685163 h 675"/>
              <a:gd name="T18" fmla="*/ 1895157401 w 1036"/>
              <a:gd name="T19" fmla="*/ 1655740888 h 675"/>
              <a:gd name="T20" fmla="*/ 2147483647 w 1036"/>
              <a:gd name="T21" fmla="*/ 1665821901 h 675"/>
              <a:gd name="T22" fmla="*/ 2147483647 w 1036"/>
              <a:gd name="T23" fmla="*/ 1519652563 h 675"/>
              <a:gd name="T24" fmla="*/ 2147483647 w 1036"/>
              <a:gd name="T25" fmla="*/ 1121468205 h 675"/>
              <a:gd name="T26" fmla="*/ 2147483647 w 1036"/>
              <a:gd name="T27" fmla="*/ 733364266 h 675"/>
              <a:gd name="T28" fmla="*/ 2147483647 w 1036"/>
              <a:gd name="T29" fmla="*/ 269655801 h 675"/>
              <a:gd name="T30" fmla="*/ 2147483647 w 1036"/>
              <a:gd name="T31" fmla="*/ 42841839 h 675"/>
              <a:gd name="T32" fmla="*/ 1955641122 w 1036"/>
              <a:gd name="T33" fmla="*/ 7559672 h 675"/>
              <a:gd name="T34" fmla="*/ 1633060877 w 1036"/>
              <a:gd name="T35" fmla="*/ 27720914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he-IL"/>
          </a:p>
        </p:txBody>
      </p:sp>
      <p:grpSp>
        <p:nvGrpSpPr>
          <p:cNvPr id="2" name="Group 7"/>
          <p:cNvGrpSpPr>
            <a:grpSpLocks/>
          </p:cNvGrpSpPr>
          <p:nvPr/>
        </p:nvGrpSpPr>
        <p:grpSpPr bwMode="auto">
          <a:xfrm>
            <a:off x="5367338" y="2952750"/>
            <a:ext cx="1458912" cy="933450"/>
            <a:chOff x="2889" y="1631"/>
            <a:chExt cx="980" cy="743"/>
          </a:xfrm>
        </p:grpSpPr>
        <p:sp>
          <p:nvSpPr>
            <p:cNvPr id="19801" name="Rectangle 8"/>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he-IL"/>
            </a:p>
          </p:txBody>
        </p:sp>
        <p:sp>
          <p:nvSpPr>
            <p:cNvPr id="19802" name="AutoShape 9"/>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he-IL">
                <a:solidFill>
                  <a:srgbClr val="00CCFF"/>
                </a:solidFill>
                <a:latin typeface="Times New Roman" pitchFamily="18" charset="0"/>
              </a:endParaRPr>
            </a:p>
          </p:txBody>
        </p:sp>
      </p:grpSp>
      <p:grpSp>
        <p:nvGrpSpPr>
          <p:cNvPr id="3" name="Group 10"/>
          <p:cNvGrpSpPr>
            <a:grpSpLocks/>
          </p:cNvGrpSpPr>
          <p:nvPr/>
        </p:nvGrpSpPr>
        <p:grpSpPr bwMode="auto">
          <a:xfrm>
            <a:off x="6069013" y="1809750"/>
            <a:ext cx="336550" cy="531813"/>
            <a:chOff x="3796" y="1043"/>
            <a:chExt cx="865" cy="1237"/>
          </a:xfrm>
        </p:grpSpPr>
        <p:sp>
          <p:nvSpPr>
            <p:cNvPr id="19771" name="Line 11"/>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he-IL"/>
            </a:p>
          </p:txBody>
        </p:sp>
        <p:sp>
          <p:nvSpPr>
            <p:cNvPr id="19772" name="Line 12"/>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he-IL"/>
            </a:p>
          </p:txBody>
        </p:sp>
        <p:sp>
          <p:nvSpPr>
            <p:cNvPr id="19773" name="Line 13"/>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he-IL"/>
            </a:p>
          </p:txBody>
        </p:sp>
        <p:sp>
          <p:nvSpPr>
            <p:cNvPr id="19774" name="Line 14"/>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he-IL"/>
            </a:p>
          </p:txBody>
        </p:sp>
        <p:sp>
          <p:nvSpPr>
            <p:cNvPr id="19775" name="Line 15"/>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he-IL"/>
            </a:p>
          </p:txBody>
        </p:sp>
        <p:sp>
          <p:nvSpPr>
            <p:cNvPr id="19776" name="Line 16"/>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he-IL"/>
            </a:p>
          </p:txBody>
        </p:sp>
        <p:sp>
          <p:nvSpPr>
            <p:cNvPr id="19777" name="Line 17"/>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he-IL"/>
            </a:p>
          </p:txBody>
        </p:sp>
        <p:sp>
          <p:nvSpPr>
            <p:cNvPr id="19778" name="Line 18"/>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he-IL"/>
            </a:p>
          </p:txBody>
        </p:sp>
        <p:sp>
          <p:nvSpPr>
            <p:cNvPr id="19779" name="Line 19"/>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he-IL"/>
            </a:p>
          </p:txBody>
        </p:sp>
        <p:sp>
          <p:nvSpPr>
            <p:cNvPr id="19780" name="Line 20"/>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he-IL"/>
            </a:p>
          </p:txBody>
        </p:sp>
        <p:sp>
          <p:nvSpPr>
            <p:cNvPr id="19781" name="Line 21"/>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he-IL"/>
            </a:p>
          </p:txBody>
        </p:sp>
        <p:sp>
          <p:nvSpPr>
            <p:cNvPr id="19782" name="Line 22"/>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he-IL"/>
            </a:p>
          </p:txBody>
        </p:sp>
        <p:sp>
          <p:nvSpPr>
            <p:cNvPr id="19783" name="Line 23"/>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he-IL"/>
            </a:p>
          </p:txBody>
        </p:sp>
        <p:sp>
          <p:nvSpPr>
            <p:cNvPr id="19784" name="Line 24"/>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he-IL"/>
            </a:p>
          </p:txBody>
        </p:sp>
        <p:sp>
          <p:nvSpPr>
            <p:cNvPr id="19785" name="Line 25"/>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he-IL"/>
            </a:p>
          </p:txBody>
        </p:sp>
        <p:grpSp>
          <p:nvGrpSpPr>
            <p:cNvPr id="4" name="Group 26"/>
            <p:cNvGrpSpPr>
              <a:grpSpLocks/>
            </p:cNvGrpSpPr>
            <p:nvPr/>
          </p:nvGrpSpPr>
          <p:grpSpPr bwMode="auto">
            <a:xfrm>
              <a:off x="4269" y="1415"/>
              <a:ext cx="392" cy="137"/>
              <a:chOff x="4227" y="1360"/>
              <a:chExt cx="863" cy="270"/>
            </a:xfrm>
          </p:grpSpPr>
          <p:sp>
            <p:nvSpPr>
              <p:cNvPr id="19797" name="Line 2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19798"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19799" name="Line 2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19800"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5" name="Group 31"/>
            <p:cNvGrpSpPr>
              <a:grpSpLocks/>
            </p:cNvGrpSpPr>
            <p:nvPr/>
          </p:nvGrpSpPr>
          <p:grpSpPr bwMode="auto">
            <a:xfrm rot="5700496">
              <a:off x="4053" y="1170"/>
              <a:ext cx="392" cy="137"/>
              <a:chOff x="4227" y="1360"/>
              <a:chExt cx="863" cy="270"/>
            </a:xfrm>
          </p:grpSpPr>
          <p:sp>
            <p:nvSpPr>
              <p:cNvPr id="19793" name="Line 32"/>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19794"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19795" name="Line 34"/>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19796"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6" name="Group 36"/>
            <p:cNvGrpSpPr>
              <a:grpSpLocks/>
            </p:cNvGrpSpPr>
            <p:nvPr/>
          </p:nvGrpSpPr>
          <p:grpSpPr bwMode="auto">
            <a:xfrm rot="10800000">
              <a:off x="3796" y="1402"/>
              <a:ext cx="392" cy="137"/>
              <a:chOff x="4227" y="1360"/>
              <a:chExt cx="863" cy="270"/>
            </a:xfrm>
          </p:grpSpPr>
          <p:sp>
            <p:nvSpPr>
              <p:cNvPr id="19789" name="Line 3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19790"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19791" name="Line 3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19792"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sp>
        <p:nvSpPr>
          <p:cNvPr id="19478" name="Oval 41"/>
          <p:cNvSpPr>
            <a:spLocks noChangeArrowheads="1"/>
          </p:cNvSpPr>
          <p:nvPr/>
        </p:nvSpPr>
        <p:spPr bwMode="auto">
          <a:xfrm>
            <a:off x="7126288" y="36306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479" name="Line 42"/>
          <p:cNvSpPr>
            <a:spLocks noChangeShapeType="1"/>
          </p:cNvSpPr>
          <p:nvPr/>
        </p:nvSpPr>
        <p:spPr bwMode="auto">
          <a:xfrm>
            <a:off x="7126288" y="3622675"/>
            <a:ext cx="0" cy="58738"/>
          </a:xfrm>
          <a:prstGeom prst="line">
            <a:avLst/>
          </a:prstGeom>
          <a:noFill/>
          <a:ln w="12700">
            <a:solidFill>
              <a:schemeClr val="folHlink"/>
            </a:solidFill>
            <a:round/>
            <a:headEnd/>
            <a:tailEnd/>
          </a:ln>
        </p:spPr>
        <p:txBody>
          <a:bodyPr wrap="none" anchor="ctr"/>
          <a:lstStyle/>
          <a:p>
            <a:endParaRPr lang="he-IL"/>
          </a:p>
        </p:txBody>
      </p:sp>
      <p:sp>
        <p:nvSpPr>
          <p:cNvPr id="19480" name="Line 43"/>
          <p:cNvSpPr>
            <a:spLocks noChangeShapeType="1"/>
          </p:cNvSpPr>
          <p:nvPr/>
        </p:nvSpPr>
        <p:spPr bwMode="auto">
          <a:xfrm>
            <a:off x="7485063" y="3622675"/>
            <a:ext cx="0" cy="58738"/>
          </a:xfrm>
          <a:prstGeom prst="line">
            <a:avLst/>
          </a:prstGeom>
          <a:noFill/>
          <a:ln w="12700">
            <a:solidFill>
              <a:schemeClr val="folHlink"/>
            </a:solidFill>
            <a:round/>
            <a:headEnd/>
            <a:tailEnd/>
          </a:ln>
        </p:spPr>
        <p:txBody>
          <a:bodyPr wrap="none" anchor="ctr"/>
          <a:lstStyle/>
          <a:p>
            <a:endParaRPr lang="he-IL"/>
          </a:p>
        </p:txBody>
      </p:sp>
      <p:sp>
        <p:nvSpPr>
          <p:cNvPr id="19481" name="Rectangle 44"/>
          <p:cNvSpPr>
            <a:spLocks noChangeArrowheads="1"/>
          </p:cNvSpPr>
          <p:nvPr/>
        </p:nvSpPr>
        <p:spPr bwMode="auto">
          <a:xfrm>
            <a:off x="7126288" y="36226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482" name="Oval 45"/>
          <p:cNvSpPr>
            <a:spLocks noChangeArrowheads="1"/>
          </p:cNvSpPr>
          <p:nvPr/>
        </p:nvSpPr>
        <p:spPr bwMode="auto">
          <a:xfrm>
            <a:off x="7123113" y="35544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7" name="Group 46"/>
          <p:cNvGrpSpPr>
            <a:grpSpLocks/>
          </p:cNvGrpSpPr>
          <p:nvPr/>
        </p:nvGrpSpPr>
        <p:grpSpPr bwMode="auto">
          <a:xfrm>
            <a:off x="7208838" y="3578225"/>
            <a:ext cx="179387" cy="65088"/>
            <a:chOff x="2848" y="848"/>
            <a:chExt cx="140" cy="98"/>
          </a:xfrm>
        </p:grpSpPr>
        <p:sp>
          <p:nvSpPr>
            <p:cNvPr id="19768" name="Line 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9" name="Line 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70" name="Line 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8" name="Group 50"/>
          <p:cNvGrpSpPr>
            <a:grpSpLocks/>
          </p:cNvGrpSpPr>
          <p:nvPr/>
        </p:nvGrpSpPr>
        <p:grpSpPr bwMode="auto">
          <a:xfrm flipV="1">
            <a:off x="7208838" y="3578225"/>
            <a:ext cx="179387" cy="65088"/>
            <a:chOff x="2848" y="848"/>
            <a:chExt cx="140" cy="98"/>
          </a:xfrm>
        </p:grpSpPr>
        <p:sp>
          <p:nvSpPr>
            <p:cNvPr id="19765" name="Line 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6" name="Line 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67" name="Line 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485" name="Oval 54"/>
          <p:cNvSpPr>
            <a:spLocks noChangeArrowheads="1"/>
          </p:cNvSpPr>
          <p:nvPr/>
        </p:nvSpPr>
        <p:spPr bwMode="auto">
          <a:xfrm>
            <a:off x="7481888" y="39100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486" name="Line 55"/>
          <p:cNvSpPr>
            <a:spLocks noChangeShapeType="1"/>
          </p:cNvSpPr>
          <p:nvPr/>
        </p:nvSpPr>
        <p:spPr bwMode="auto">
          <a:xfrm>
            <a:off x="7481888" y="3902075"/>
            <a:ext cx="0" cy="58738"/>
          </a:xfrm>
          <a:prstGeom prst="line">
            <a:avLst/>
          </a:prstGeom>
          <a:noFill/>
          <a:ln w="12700">
            <a:solidFill>
              <a:schemeClr val="folHlink"/>
            </a:solidFill>
            <a:round/>
            <a:headEnd/>
            <a:tailEnd/>
          </a:ln>
        </p:spPr>
        <p:txBody>
          <a:bodyPr wrap="none" anchor="ctr"/>
          <a:lstStyle/>
          <a:p>
            <a:endParaRPr lang="he-IL"/>
          </a:p>
        </p:txBody>
      </p:sp>
      <p:sp>
        <p:nvSpPr>
          <p:cNvPr id="19487" name="Line 56"/>
          <p:cNvSpPr>
            <a:spLocks noChangeShapeType="1"/>
          </p:cNvSpPr>
          <p:nvPr/>
        </p:nvSpPr>
        <p:spPr bwMode="auto">
          <a:xfrm>
            <a:off x="7840663" y="3902075"/>
            <a:ext cx="0" cy="58738"/>
          </a:xfrm>
          <a:prstGeom prst="line">
            <a:avLst/>
          </a:prstGeom>
          <a:noFill/>
          <a:ln w="12700">
            <a:solidFill>
              <a:schemeClr val="folHlink"/>
            </a:solidFill>
            <a:round/>
            <a:headEnd/>
            <a:tailEnd/>
          </a:ln>
        </p:spPr>
        <p:txBody>
          <a:bodyPr wrap="none" anchor="ctr"/>
          <a:lstStyle/>
          <a:p>
            <a:endParaRPr lang="he-IL"/>
          </a:p>
        </p:txBody>
      </p:sp>
      <p:sp>
        <p:nvSpPr>
          <p:cNvPr id="19488" name="Rectangle 57"/>
          <p:cNvSpPr>
            <a:spLocks noChangeArrowheads="1"/>
          </p:cNvSpPr>
          <p:nvPr/>
        </p:nvSpPr>
        <p:spPr bwMode="auto">
          <a:xfrm>
            <a:off x="7481888" y="39020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489" name="Oval 58"/>
          <p:cNvSpPr>
            <a:spLocks noChangeArrowheads="1"/>
          </p:cNvSpPr>
          <p:nvPr/>
        </p:nvSpPr>
        <p:spPr bwMode="auto">
          <a:xfrm>
            <a:off x="7478713" y="38338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9" name="Group 59"/>
          <p:cNvGrpSpPr>
            <a:grpSpLocks/>
          </p:cNvGrpSpPr>
          <p:nvPr/>
        </p:nvGrpSpPr>
        <p:grpSpPr bwMode="auto">
          <a:xfrm>
            <a:off x="7564438" y="3857625"/>
            <a:ext cx="179387" cy="65088"/>
            <a:chOff x="2848" y="848"/>
            <a:chExt cx="140" cy="98"/>
          </a:xfrm>
        </p:grpSpPr>
        <p:sp>
          <p:nvSpPr>
            <p:cNvPr id="19762" name="Line 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3" name="Line 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64" name="Line 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0" name="Group 63"/>
          <p:cNvGrpSpPr>
            <a:grpSpLocks/>
          </p:cNvGrpSpPr>
          <p:nvPr/>
        </p:nvGrpSpPr>
        <p:grpSpPr bwMode="auto">
          <a:xfrm flipV="1">
            <a:off x="7564438" y="3857625"/>
            <a:ext cx="179387" cy="65088"/>
            <a:chOff x="2848" y="848"/>
            <a:chExt cx="140" cy="98"/>
          </a:xfrm>
        </p:grpSpPr>
        <p:sp>
          <p:nvSpPr>
            <p:cNvPr id="19759" name="Line 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0" name="Line 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61" name="Line 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492" name="Oval 67"/>
          <p:cNvSpPr>
            <a:spLocks noChangeArrowheads="1"/>
          </p:cNvSpPr>
          <p:nvPr/>
        </p:nvSpPr>
        <p:spPr bwMode="auto">
          <a:xfrm>
            <a:off x="7761288" y="36433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493" name="Line 68"/>
          <p:cNvSpPr>
            <a:spLocks noChangeShapeType="1"/>
          </p:cNvSpPr>
          <p:nvPr/>
        </p:nvSpPr>
        <p:spPr bwMode="auto">
          <a:xfrm>
            <a:off x="7761288" y="3635375"/>
            <a:ext cx="0" cy="58738"/>
          </a:xfrm>
          <a:prstGeom prst="line">
            <a:avLst/>
          </a:prstGeom>
          <a:noFill/>
          <a:ln w="12700">
            <a:solidFill>
              <a:schemeClr val="folHlink"/>
            </a:solidFill>
            <a:round/>
            <a:headEnd/>
            <a:tailEnd/>
          </a:ln>
        </p:spPr>
        <p:txBody>
          <a:bodyPr wrap="none" anchor="ctr"/>
          <a:lstStyle/>
          <a:p>
            <a:endParaRPr lang="he-IL"/>
          </a:p>
        </p:txBody>
      </p:sp>
      <p:sp>
        <p:nvSpPr>
          <p:cNvPr id="19494" name="Line 69"/>
          <p:cNvSpPr>
            <a:spLocks noChangeShapeType="1"/>
          </p:cNvSpPr>
          <p:nvPr/>
        </p:nvSpPr>
        <p:spPr bwMode="auto">
          <a:xfrm>
            <a:off x="8120063" y="3635375"/>
            <a:ext cx="0" cy="58738"/>
          </a:xfrm>
          <a:prstGeom prst="line">
            <a:avLst/>
          </a:prstGeom>
          <a:noFill/>
          <a:ln w="12700">
            <a:solidFill>
              <a:schemeClr val="folHlink"/>
            </a:solidFill>
            <a:round/>
            <a:headEnd/>
            <a:tailEnd/>
          </a:ln>
        </p:spPr>
        <p:txBody>
          <a:bodyPr wrap="none" anchor="ctr"/>
          <a:lstStyle/>
          <a:p>
            <a:endParaRPr lang="he-IL"/>
          </a:p>
        </p:txBody>
      </p:sp>
      <p:sp>
        <p:nvSpPr>
          <p:cNvPr id="19495" name="Rectangle 70"/>
          <p:cNvSpPr>
            <a:spLocks noChangeArrowheads="1"/>
          </p:cNvSpPr>
          <p:nvPr/>
        </p:nvSpPr>
        <p:spPr bwMode="auto">
          <a:xfrm>
            <a:off x="7761288" y="36353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496" name="Oval 71"/>
          <p:cNvSpPr>
            <a:spLocks noChangeArrowheads="1"/>
          </p:cNvSpPr>
          <p:nvPr/>
        </p:nvSpPr>
        <p:spPr bwMode="auto">
          <a:xfrm>
            <a:off x="7758113" y="35671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1" name="Group 72"/>
          <p:cNvGrpSpPr>
            <a:grpSpLocks/>
          </p:cNvGrpSpPr>
          <p:nvPr/>
        </p:nvGrpSpPr>
        <p:grpSpPr bwMode="auto">
          <a:xfrm>
            <a:off x="7843838" y="3590925"/>
            <a:ext cx="179387" cy="65088"/>
            <a:chOff x="2848" y="848"/>
            <a:chExt cx="140" cy="98"/>
          </a:xfrm>
        </p:grpSpPr>
        <p:sp>
          <p:nvSpPr>
            <p:cNvPr id="19756" name="Line 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57" name="Line 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58" name="Line 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2" name="Group 76"/>
          <p:cNvGrpSpPr>
            <a:grpSpLocks/>
          </p:cNvGrpSpPr>
          <p:nvPr/>
        </p:nvGrpSpPr>
        <p:grpSpPr bwMode="auto">
          <a:xfrm flipV="1">
            <a:off x="7843838" y="3590925"/>
            <a:ext cx="179387" cy="65088"/>
            <a:chOff x="2848" y="848"/>
            <a:chExt cx="140" cy="98"/>
          </a:xfrm>
        </p:grpSpPr>
        <p:sp>
          <p:nvSpPr>
            <p:cNvPr id="19753" name="Line 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54" name="Line 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55" name="Line 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499" name="Oval 80"/>
          <p:cNvSpPr>
            <a:spLocks noChangeArrowheads="1"/>
          </p:cNvSpPr>
          <p:nvPr/>
        </p:nvSpPr>
        <p:spPr bwMode="auto">
          <a:xfrm>
            <a:off x="7226300" y="2481263"/>
            <a:ext cx="347663" cy="8890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00" name="Line 81"/>
          <p:cNvSpPr>
            <a:spLocks noChangeShapeType="1"/>
          </p:cNvSpPr>
          <p:nvPr/>
        </p:nvSpPr>
        <p:spPr bwMode="auto">
          <a:xfrm>
            <a:off x="7226300" y="2473325"/>
            <a:ext cx="0" cy="55563"/>
          </a:xfrm>
          <a:prstGeom prst="line">
            <a:avLst/>
          </a:prstGeom>
          <a:noFill/>
          <a:ln w="12700">
            <a:solidFill>
              <a:schemeClr val="folHlink"/>
            </a:solidFill>
            <a:round/>
            <a:headEnd/>
            <a:tailEnd/>
          </a:ln>
        </p:spPr>
        <p:txBody>
          <a:bodyPr wrap="none" anchor="ctr"/>
          <a:lstStyle/>
          <a:p>
            <a:endParaRPr lang="he-IL"/>
          </a:p>
        </p:txBody>
      </p:sp>
      <p:sp>
        <p:nvSpPr>
          <p:cNvPr id="19501" name="Line 82"/>
          <p:cNvSpPr>
            <a:spLocks noChangeShapeType="1"/>
          </p:cNvSpPr>
          <p:nvPr/>
        </p:nvSpPr>
        <p:spPr bwMode="auto">
          <a:xfrm>
            <a:off x="7573963" y="2473325"/>
            <a:ext cx="0" cy="55563"/>
          </a:xfrm>
          <a:prstGeom prst="line">
            <a:avLst/>
          </a:prstGeom>
          <a:noFill/>
          <a:ln w="12700">
            <a:solidFill>
              <a:schemeClr val="folHlink"/>
            </a:solidFill>
            <a:round/>
            <a:headEnd/>
            <a:tailEnd/>
          </a:ln>
        </p:spPr>
        <p:txBody>
          <a:bodyPr wrap="none" anchor="ctr"/>
          <a:lstStyle/>
          <a:p>
            <a:endParaRPr lang="he-IL"/>
          </a:p>
        </p:txBody>
      </p:sp>
      <p:sp>
        <p:nvSpPr>
          <p:cNvPr id="19502" name="Rectangle 83"/>
          <p:cNvSpPr>
            <a:spLocks noChangeArrowheads="1"/>
          </p:cNvSpPr>
          <p:nvPr/>
        </p:nvSpPr>
        <p:spPr bwMode="auto">
          <a:xfrm>
            <a:off x="7226300" y="2473325"/>
            <a:ext cx="344488"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03" name="Oval 84"/>
          <p:cNvSpPr>
            <a:spLocks noChangeArrowheads="1"/>
          </p:cNvSpPr>
          <p:nvPr/>
        </p:nvSpPr>
        <p:spPr bwMode="auto">
          <a:xfrm>
            <a:off x="7223125" y="2409825"/>
            <a:ext cx="347663" cy="103188"/>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3" name="Group 85"/>
          <p:cNvGrpSpPr>
            <a:grpSpLocks/>
          </p:cNvGrpSpPr>
          <p:nvPr/>
        </p:nvGrpSpPr>
        <p:grpSpPr bwMode="auto">
          <a:xfrm>
            <a:off x="7307263" y="2432050"/>
            <a:ext cx="171450" cy="61913"/>
            <a:chOff x="2848" y="848"/>
            <a:chExt cx="140" cy="98"/>
          </a:xfrm>
        </p:grpSpPr>
        <p:sp>
          <p:nvSpPr>
            <p:cNvPr id="19750" name="Line 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51" name="Line 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52" name="Line 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4" name="Group 89"/>
          <p:cNvGrpSpPr>
            <a:grpSpLocks/>
          </p:cNvGrpSpPr>
          <p:nvPr/>
        </p:nvGrpSpPr>
        <p:grpSpPr bwMode="auto">
          <a:xfrm flipV="1">
            <a:off x="7307263" y="2432050"/>
            <a:ext cx="171450" cy="60325"/>
            <a:chOff x="2848" y="848"/>
            <a:chExt cx="140" cy="98"/>
          </a:xfrm>
        </p:grpSpPr>
        <p:sp>
          <p:nvSpPr>
            <p:cNvPr id="19747" name="Line 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48" name="Line 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9" name="Line 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06" name="Oval 93"/>
          <p:cNvSpPr>
            <a:spLocks noChangeArrowheads="1"/>
          </p:cNvSpPr>
          <p:nvPr/>
        </p:nvSpPr>
        <p:spPr bwMode="auto">
          <a:xfrm>
            <a:off x="7224713" y="27416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07" name="Line 94"/>
          <p:cNvSpPr>
            <a:spLocks noChangeShapeType="1"/>
          </p:cNvSpPr>
          <p:nvPr/>
        </p:nvSpPr>
        <p:spPr bwMode="auto">
          <a:xfrm>
            <a:off x="7224713" y="2733675"/>
            <a:ext cx="0" cy="58738"/>
          </a:xfrm>
          <a:prstGeom prst="line">
            <a:avLst/>
          </a:prstGeom>
          <a:noFill/>
          <a:ln w="12700">
            <a:solidFill>
              <a:schemeClr val="folHlink"/>
            </a:solidFill>
            <a:round/>
            <a:headEnd/>
            <a:tailEnd/>
          </a:ln>
        </p:spPr>
        <p:txBody>
          <a:bodyPr wrap="none" anchor="ctr"/>
          <a:lstStyle/>
          <a:p>
            <a:endParaRPr lang="he-IL"/>
          </a:p>
        </p:txBody>
      </p:sp>
      <p:sp>
        <p:nvSpPr>
          <p:cNvPr id="19508" name="Line 95"/>
          <p:cNvSpPr>
            <a:spLocks noChangeShapeType="1"/>
          </p:cNvSpPr>
          <p:nvPr/>
        </p:nvSpPr>
        <p:spPr bwMode="auto">
          <a:xfrm>
            <a:off x="7583488" y="2733675"/>
            <a:ext cx="0" cy="58738"/>
          </a:xfrm>
          <a:prstGeom prst="line">
            <a:avLst/>
          </a:prstGeom>
          <a:noFill/>
          <a:ln w="12700">
            <a:solidFill>
              <a:schemeClr val="folHlink"/>
            </a:solidFill>
            <a:round/>
            <a:headEnd/>
            <a:tailEnd/>
          </a:ln>
        </p:spPr>
        <p:txBody>
          <a:bodyPr wrap="none" anchor="ctr"/>
          <a:lstStyle/>
          <a:p>
            <a:endParaRPr lang="he-IL"/>
          </a:p>
        </p:txBody>
      </p:sp>
      <p:sp>
        <p:nvSpPr>
          <p:cNvPr id="19509" name="Rectangle 96"/>
          <p:cNvSpPr>
            <a:spLocks noChangeArrowheads="1"/>
          </p:cNvSpPr>
          <p:nvPr/>
        </p:nvSpPr>
        <p:spPr bwMode="auto">
          <a:xfrm>
            <a:off x="7224713" y="27336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10" name="Oval 97"/>
          <p:cNvSpPr>
            <a:spLocks noChangeArrowheads="1"/>
          </p:cNvSpPr>
          <p:nvPr/>
        </p:nvSpPr>
        <p:spPr bwMode="auto">
          <a:xfrm>
            <a:off x="7221538" y="26654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5" name="Group 98"/>
          <p:cNvGrpSpPr>
            <a:grpSpLocks/>
          </p:cNvGrpSpPr>
          <p:nvPr/>
        </p:nvGrpSpPr>
        <p:grpSpPr bwMode="auto">
          <a:xfrm>
            <a:off x="7307263" y="2689225"/>
            <a:ext cx="179387" cy="65088"/>
            <a:chOff x="2848" y="848"/>
            <a:chExt cx="140" cy="98"/>
          </a:xfrm>
        </p:grpSpPr>
        <p:sp>
          <p:nvSpPr>
            <p:cNvPr id="19744" name="Line 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45" name="Line 1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6" name="Line 1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6" name="Group 102"/>
          <p:cNvGrpSpPr>
            <a:grpSpLocks/>
          </p:cNvGrpSpPr>
          <p:nvPr/>
        </p:nvGrpSpPr>
        <p:grpSpPr bwMode="auto">
          <a:xfrm flipV="1">
            <a:off x="7307263" y="2689225"/>
            <a:ext cx="179387" cy="65088"/>
            <a:chOff x="2848" y="848"/>
            <a:chExt cx="140" cy="98"/>
          </a:xfrm>
        </p:grpSpPr>
        <p:sp>
          <p:nvSpPr>
            <p:cNvPr id="19741" name="Line 1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42" name="Line 1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3" name="Line 1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13" name="Oval 106"/>
          <p:cNvSpPr>
            <a:spLocks noChangeArrowheads="1"/>
          </p:cNvSpPr>
          <p:nvPr/>
        </p:nvSpPr>
        <p:spPr bwMode="auto">
          <a:xfrm>
            <a:off x="7700963" y="2382838"/>
            <a:ext cx="330200" cy="85725"/>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14" name="Line 107"/>
          <p:cNvSpPr>
            <a:spLocks noChangeShapeType="1"/>
          </p:cNvSpPr>
          <p:nvPr/>
        </p:nvSpPr>
        <p:spPr bwMode="auto">
          <a:xfrm>
            <a:off x="7700963" y="2376488"/>
            <a:ext cx="0" cy="52387"/>
          </a:xfrm>
          <a:prstGeom prst="line">
            <a:avLst/>
          </a:prstGeom>
          <a:noFill/>
          <a:ln w="12700">
            <a:solidFill>
              <a:schemeClr val="folHlink"/>
            </a:solidFill>
            <a:round/>
            <a:headEnd/>
            <a:tailEnd/>
          </a:ln>
        </p:spPr>
        <p:txBody>
          <a:bodyPr wrap="none" anchor="ctr"/>
          <a:lstStyle/>
          <a:p>
            <a:endParaRPr lang="he-IL"/>
          </a:p>
        </p:txBody>
      </p:sp>
      <p:sp>
        <p:nvSpPr>
          <p:cNvPr id="19515" name="Line 108"/>
          <p:cNvSpPr>
            <a:spLocks noChangeShapeType="1"/>
          </p:cNvSpPr>
          <p:nvPr/>
        </p:nvSpPr>
        <p:spPr bwMode="auto">
          <a:xfrm>
            <a:off x="8031163" y="2376488"/>
            <a:ext cx="0" cy="52387"/>
          </a:xfrm>
          <a:prstGeom prst="line">
            <a:avLst/>
          </a:prstGeom>
          <a:noFill/>
          <a:ln w="12700">
            <a:solidFill>
              <a:schemeClr val="folHlink"/>
            </a:solidFill>
            <a:round/>
            <a:headEnd/>
            <a:tailEnd/>
          </a:ln>
        </p:spPr>
        <p:txBody>
          <a:bodyPr wrap="none" anchor="ctr"/>
          <a:lstStyle/>
          <a:p>
            <a:endParaRPr lang="he-IL"/>
          </a:p>
        </p:txBody>
      </p:sp>
      <p:sp>
        <p:nvSpPr>
          <p:cNvPr id="19516" name="Rectangle 109"/>
          <p:cNvSpPr>
            <a:spLocks noChangeArrowheads="1"/>
          </p:cNvSpPr>
          <p:nvPr/>
        </p:nvSpPr>
        <p:spPr bwMode="auto">
          <a:xfrm>
            <a:off x="7700963" y="2376488"/>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solidFill>
                <a:schemeClr val="bg2"/>
              </a:solidFill>
              <a:latin typeface="Times New Roman" pitchFamily="18" charset="0"/>
            </a:endParaRPr>
          </a:p>
        </p:txBody>
      </p:sp>
      <p:sp>
        <p:nvSpPr>
          <p:cNvPr id="19517" name="Oval 110"/>
          <p:cNvSpPr>
            <a:spLocks noChangeArrowheads="1"/>
          </p:cNvSpPr>
          <p:nvPr/>
        </p:nvSpPr>
        <p:spPr bwMode="auto">
          <a:xfrm>
            <a:off x="7697788" y="2314575"/>
            <a:ext cx="330200" cy="100013"/>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7" name="Group 111"/>
          <p:cNvGrpSpPr>
            <a:grpSpLocks/>
          </p:cNvGrpSpPr>
          <p:nvPr/>
        </p:nvGrpSpPr>
        <p:grpSpPr bwMode="auto">
          <a:xfrm>
            <a:off x="7777163" y="2336800"/>
            <a:ext cx="163512" cy="57150"/>
            <a:chOff x="2848" y="848"/>
            <a:chExt cx="140" cy="98"/>
          </a:xfrm>
        </p:grpSpPr>
        <p:sp>
          <p:nvSpPr>
            <p:cNvPr id="19738" name="Line 1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9" name="Line 1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0" name="Line 1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8" name="Group 115"/>
          <p:cNvGrpSpPr>
            <a:grpSpLocks/>
          </p:cNvGrpSpPr>
          <p:nvPr/>
        </p:nvGrpSpPr>
        <p:grpSpPr bwMode="auto">
          <a:xfrm flipV="1">
            <a:off x="7777163" y="2335213"/>
            <a:ext cx="163512" cy="58737"/>
            <a:chOff x="2848" y="848"/>
            <a:chExt cx="140" cy="98"/>
          </a:xfrm>
        </p:grpSpPr>
        <p:sp>
          <p:nvSpPr>
            <p:cNvPr id="19735" name="Line 1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6" name="Line 1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37" name="Line 1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20" name="Oval 119"/>
          <p:cNvSpPr>
            <a:spLocks noChangeArrowheads="1"/>
          </p:cNvSpPr>
          <p:nvPr/>
        </p:nvSpPr>
        <p:spPr bwMode="auto">
          <a:xfrm>
            <a:off x="7786688" y="27416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21" name="Line 120"/>
          <p:cNvSpPr>
            <a:spLocks noChangeShapeType="1"/>
          </p:cNvSpPr>
          <p:nvPr/>
        </p:nvSpPr>
        <p:spPr bwMode="auto">
          <a:xfrm>
            <a:off x="7786688" y="2733675"/>
            <a:ext cx="0" cy="58738"/>
          </a:xfrm>
          <a:prstGeom prst="line">
            <a:avLst/>
          </a:prstGeom>
          <a:noFill/>
          <a:ln w="12700">
            <a:solidFill>
              <a:schemeClr val="folHlink"/>
            </a:solidFill>
            <a:round/>
            <a:headEnd/>
            <a:tailEnd/>
          </a:ln>
        </p:spPr>
        <p:txBody>
          <a:bodyPr wrap="none" anchor="ctr"/>
          <a:lstStyle/>
          <a:p>
            <a:endParaRPr lang="he-IL"/>
          </a:p>
        </p:txBody>
      </p:sp>
      <p:sp>
        <p:nvSpPr>
          <p:cNvPr id="19522" name="Line 121"/>
          <p:cNvSpPr>
            <a:spLocks noChangeShapeType="1"/>
          </p:cNvSpPr>
          <p:nvPr/>
        </p:nvSpPr>
        <p:spPr bwMode="auto">
          <a:xfrm>
            <a:off x="8145463" y="2733675"/>
            <a:ext cx="0" cy="58738"/>
          </a:xfrm>
          <a:prstGeom prst="line">
            <a:avLst/>
          </a:prstGeom>
          <a:noFill/>
          <a:ln w="12700">
            <a:solidFill>
              <a:schemeClr val="folHlink"/>
            </a:solidFill>
            <a:round/>
            <a:headEnd/>
            <a:tailEnd/>
          </a:ln>
        </p:spPr>
        <p:txBody>
          <a:bodyPr wrap="none" anchor="ctr"/>
          <a:lstStyle/>
          <a:p>
            <a:endParaRPr lang="he-IL"/>
          </a:p>
        </p:txBody>
      </p:sp>
      <p:sp>
        <p:nvSpPr>
          <p:cNvPr id="19523" name="Rectangle 122"/>
          <p:cNvSpPr>
            <a:spLocks noChangeArrowheads="1"/>
          </p:cNvSpPr>
          <p:nvPr/>
        </p:nvSpPr>
        <p:spPr bwMode="auto">
          <a:xfrm>
            <a:off x="7786688" y="27336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24" name="Oval 123"/>
          <p:cNvSpPr>
            <a:spLocks noChangeArrowheads="1"/>
          </p:cNvSpPr>
          <p:nvPr/>
        </p:nvSpPr>
        <p:spPr bwMode="auto">
          <a:xfrm>
            <a:off x="7783513" y="26654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9" name="Group 124"/>
          <p:cNvGrpSpPr>
            <a:grpSpLocks/>
          </p:cNvGrpSpPr>
          <p:nvPr/>
        </p:nvGrpSpPr>
        <p:grpSpPr bwMode="auto">
          <a:xfrm>
            <a:off x="7869238" y="2689225"/>
            <a:ext cx="179387" cy="65088"/>
            <a:chOff x="2848" y="848"/>
            <a:chExt cx="140" cy="98"/>
          </a:xfrm>
        </p:grpSpPr>
        <p:sp>
          <p:nvSpPr>
            <p:cNvPr id="19732" name="Line 1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3" name="Line 1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34" name="Line 1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0" name="Group 128"/>
          <p:cNvGrpSpPr>
            <a:grpSpLocks/>
          </p:cNvGrpSpPr>
          <p:nvPr/>
        </p:nvGrpSpPr>
        <p:grpSpPr bwMode="auto">
          <a:xfrm flipV="1">
            <a:off x="7869238" y="2689225"/>
            <a:ext cx="179387" cy="65088"/>
            <a:chOff x="2848" y="848"/>
            <a:chExt cx="140" cy="98"/>
          </a:xfrm>
        </p:grpSpPr>
        <p:sp>
          <p:nvSpPr>
            <p:cNvPr id="19729" name="Line 1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0" name="Line 1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31" name="Line 1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27" name="Oval 132"/>
          <p:cNvSpPr>
            <a:spLocks noChangeArrowheads="1"/>
          </p:cNvSpPr>
          <p:nvPr/>
        </p:nvSpPr>
        <p:spPr bwMode="auto">
          <a:xfrm>
            <a:off x="6376988" y="2476500"/>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28" name="Line 133"/>
          <p:cNvSpPr>
            <a:spLocks noChangeShapeType="1"/>
          </p:cNvSpPr>
          <p:nvPr/>
        </p:nvSpPr>
        <p:spPr bwMode="auto">
          <a:xfrm>
            <a:off x="6376988" y="2468563"/>
            <a:ext cx="0" cy="53975"/>
          </a:xfrm>
          <a:prstGeom prst="line">
            <a:avLst/>
          </a:prstGeom>
          <a:noFill/>
          <a:ln w="12700">
            <a:solidFill>
              <a:schemeClr val="folHlink"/>
            </a:solidFill>
            <a:round/>
            <a:headEnd/>
            <a:tailEnd/>
          </a:ln>
        </p:spPr>
        <p:txBody>
          <a:bodyPr wrap="none" anchor="ctr"/>
          <a:lstStyle/>
          <a:p>
            <a:endParaRPr lang="he-IL"/>
          </a:p>
        </p:txBody>
      </p:sp>
      <p:sp>
        <p:nvSpPr>
          <p:cNvPr id="19529" name="Line 134"/>
          <p:cNvSpPr>
            <a:spLocks noChangeShapeType="1"/>
          </p:cNvSpPr>
          <p:nvPr/>
        </p:nvSpPr>
        <p:spPr bwMode="auto">
          <a:xfrm>
            <a:off x="6723063" y="2468563"/>
            <a:ext cx="0" cy="53975"/>
          </a:xfrm>
          <a:prstGeom prst="line">
            <a:avLst/>
          </a:prstGeom>
          <a:noFill/>
          <a:ln w="12700">
            <a:solidFill>
              <a:schemeClr val="folHlink"/>
            </a:solidFill>
            <a:round/>
            <a:headEnd/>
            <a:tailEnd/>
          </a:ln>
        </p:spPr>
        <p:txBody>
          <a:bodyPr wrap="none" anchor="ctr"/>
          <a:lstStyle/>
          <a:p>
            <a:endParaRPr lang="he-IL"/>
          </a:p>
        </p:txBody>
      </p:sp>
      <p:sp>
        <p:nvSpPr>
          <p:cNvPr id="19530" name="Rectangle 135"/>
          <p:cNvSpPr>
            <a:spLocks noChangeArrowheads="1"/>
          </p:cNvSpPr>
          <p:nvPr/>
        </p:nvSpPr>
        <p:spPr bwMode="auto">
          <a:xfrm>
            <a:off x="6376988" y="2468563"/>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31" name="Oval 136"/>
          <p:cNvSpPr>
            <a:spLocks noChangeArrowheads="1"/>
          </p:cNvSpPr>
          <p:nvPr/>
        </p:nvSpPr>
        <p:spPr bwMode="auto">
          <a:xfrm>
            <a:off x="6373813" y="2405063"/>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21" name="Group 137"/>
          <p:cNvGrpSpPr>
            <a:grpSpLocks/>
          </p:cNvGrpSpPr>
          <p:nvPr/>
        </p:nvGrpSpPr>
        <p:grpSpPr bwMode="auto">
          <a:xfrm>
            <a:off x="6457950" y="2427288"/>
            <a:ext cx="171450" cy="60325"/>
            <a:chOff x="2848" y="848"/>
            <a:chExt cx="140" cy="98"/>
          </a:xfrm>
        </p:grpSpPr>
        <p:sp>
          <p:nvSpPr>
            <p:cNvPr id="19726" name="Line 1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27" name="Line 1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28" name="Line 1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2" name="Group 141"/>
          <p:cNvGrpSpPr>
            <a:grpSpLocks/>
          </p:cNvGrpSpPr>
          <p:nvPr/>
        </p:nvGrpSpPr>
        <p:grpSpPr bwMode="auto">
          <a:xfrm flipV="1">
            <a:off x="6457950" y="2427288"/>
            <a:ext cx="171450" cy="58737"/>
            <a:chOff x="2848" y="848"/>
            <a:chExt cx="140" cy="98"/>
          </a:xfrm>
        </p:grpSpPr>
        <p:sp>
          <p:nvSpPr>
            <p:cNvPr id="19723" name="Line 1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24" name="Line 1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25" name="Line 1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34" name="Oval 145"/>
          <p:cNvSpPr>
            <a:spLocks noChangeArrowheads="1"/>
          </p:cNvSpPr>
          <p:nvPr/>
        </p:nvSpPr>
        <p:spPr bwMode="auto">
          <a:xfrm>
            <a:off x="6070600" y="3625850"/>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35" name="Line 146"/>
          <p:cNvSpPr>
            <a:spLocks noChangeShapeType="1"/>
          </p:cNvSpPr>
          <p:nvPr/>
        </p:nvSpPr>
        <p:spPr bwMode="auto">
          <a:xfrm>
            <a:off x="6070600" y="3617913"/>
            <a:ext cx="0" cy="53975"/>
          </a:xfrm>
          <a:prstGeom prst="line">
            <a:avLst/>
          </a:prstGeom>
          <a:noFill/>
          <a:ln w="12700">
            <a:solidFill>
              <a:schemeClr val="folHlink"/>
            </a:solidFill>
            <a:round/>
            <a:headEnd/>
            <a:tailEnd/>
          </a:ln>
        </p:spPr>
        <p:txBody>
          <a:bodyPr wrap="none" anchor="ctr"/>
          <a:lstStyle/>
          <a:p>
            <a:endParaRPr lang="he-IL"/>
          </a:p>
        </p:txBody>
      </p:sp>
      <p:sp>
        <p:nvSpPr>
          <p:cNvPr id="19536" name="Line 147"/>
          <p:cNvSpPr>
            <a:spLocks noChangeShapeType="1"/>
          </p:cNvSpPr>
          <p:nvPr/>
        </p:nvSpPr>
        <p:spPr bwMode="auto">
          <a:xfrm>
            <a:off x="6416675" y="3617913"/>
            <a:ext cx="0" cy="53975"/>
          </a:xfrm>
          <a:prstGeom prst="line">
            <a:avLst/>
          </a:prstGeom>
          <a:noFill/>
          <a:ln w="12700">
            <a:solidFill>
              <a:schemeClr val="folHlink"/>
            </a:solidFill>
            <a:round/>
            <a:headEnd/>
            <a:tailEnd/>
          </a:ln>
        </p:spPr>
        <p:txBody>
          <a:bodyPr wrap="none" anchor="ctr"/>
          <a:lstStyle/>
          <a:p>
            <a:endParaRPr lang="he-IL"/>
          </a:p>
        </p:txBody>
      </p:sp>
      <p:sp>
        <p:nvSpPr>
          <p:cNvPr id="19537" name="Rectangle 148"/>
          <p:cNvSpPr>
            <a:spLocks noChangeArrowheads="1"/>
          </p:cNvSpPr>
          <p:nvPr/>
        </p:nvSpPr>
        <p:spPr bwMode="auto">
          <a:xfrm>
            <a:off x="6070600" y="3617913"/>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38" name="Oval 149"/>
          <p:cNvSpPr>
            <a:spLocks noChangeArrowheads="1"/>
          </p:cNvSpPr>
          <p:nvPr/>
        </p:nvSpPr>
        <p:spPr bwMode="auto">
          <a:xfrm>
            <a:off x="6067425" y="3554413"/>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23" name="Group 150"/>
          <p:cNvGrpSpPr>
            <a:grpSpLocks/>
          </p:cNvGrpSpPr>
          <p:nvPr/>
        </p:nvGrpSpPr>
        <p:grpSpPr bwMode="auto">
          <a:xfrm>
            <a:off x="6151563" y="3576638"/>
            <a:ext cx="171450" cy="60325"/>
            <a:chOff x="2848" y="848"/>
            <a:chExt cx="140" cy="98"/>
          </a:xfrm>
        </p:grpSpPr>
        <p:sp>
          <p:nvSpPr>
            <p:cNvPr id="19720" name="Line 1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21" name="Line 1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22" name="Line 1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4" name="Group 154"/>
          <p:cNvGrpSpPr>
            <a:grpSpLocks/>
          </p:cNvGrpSpPr>
          <p:nvPr/>
        </p:nvGrpSpPr>
        <p:grpSpPr bwMode="auto">
          <a:xfrm flipV="1">
            <a:off x="6151563" y="3576638"/>
            <a:ext cx="171450" cy="58737"/>
            <a:chOff x="2848" y="848"/>
            <a:chExt cx="140" cy="98"/>
          </a:xfrm>
        </p:grpSpPr>
        <p:sp>
          <p:nvSpPr>
            <p:cNvPr id="19717" name="Line 1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18" name="Line 1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19" name="Line 1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41" name="Line 158"/>
          <p:cNvSpPr>
            <a:spLocks noChangeShapeType="1"/>
          </p:cNvSpPr>
          <p:nvPr/>
        </p:nvSpPr>
        <p:spPr bwMode="auto">
          <a:xfrm flipV="1">
            <a:off x="7269163" y="3983038"/>
            <a:ext cx="227012" cy="436562"/>
          </a:xfrm>
          <a:prstGeom prst="line">
            <a:avLst/>
          </a:prstGeom>
          <a:noFill/>
          <a:ln w="9525">
            <a:solidFill>
              <a:schemeClr val="bg2"/>
            </a:solidFill>
            <a:round/>
            <a:headEnd/>
            <a:tailEnd/>
          </a:ln>
        </p:spPr>
        <p:txBody>
          <a:bodyPr/>
          <a:lstStyle/>
          <a:p>
            <a:endParaRPr lang="he-IL"/>
          </a:p>
        </p:txBody>
      </p:sp>
      <p:sp>
        <p:nvSpPr>
          <p:cNvPr id="19542" name="Line 159"/>
          <p:cNvSpPr>
            <a:spLocks noChangeShapeType="1"/>
          </p:cNvSpPr>
          <p:nvPr/>
        </p:nvSpPr>
        <p:spPr bwMode="auto">
          <a:xfrm>
            <a:off x="7392988" y="3721100"/>
            <a:ext cx="163512" cy="120650"/>
          </a:xfrm>
          <a:prstGeom prst="line">
            <a:avLst/>
          </a:prstGeom>
          <a:noFill/>
          <a:ln w="9525">
            <a:solidFill>
              <a:schemeClr val="bg2"/>
            </a:solidFill>
            <a:round/>
            <a:headEnd/>
            <a:tailEnd/>
          </a:ln>
        </p:spPr>
        <p:txBody>
          <a:bodyPr/>
          <a:lstStyle/>
          <a:p>
            <a:endParaRPr lang="he-IL"/>
          </a:p>
        </p:txBody>
      </p:sp>
      <p:sp>
        <p:nvSpPr>
          <p:cNvPr id="19543" name="Line 160"/>
          <p:cNvSpPr>
            <a:spLocks noChangeShapeType="1"/>
          </p:cNvSpPr>
          <p:nvPr/>
        </p:nvSpPr>
        <p:spPr bwMode="auto">
          <a:xfrm>
            <a:off x="7489825" y="3641725"/>
            <a:ext cx="279400" cy="0"/>
          </a:xfrm>
          <a:prstGeom prst="line">
            <a:avLst/>
          </a:prstGeom>
          <a:noFill/>
          <a:ln w="9525">
            <a:solidFill>
              <a:schemeClr val="bg2"/>
            </a:solidFill>
            <a:round/>
            <a:headEnd/>
            <a:tailEnd/>
          </a:ln>
        </p:spPr>
        <p:txBody>
          <a:bodyPr/>
          <a:lstStyle/>
          <a:p>
            <a:endParaRPr lang="he-IL"/>
          </a:p>
        </p:txBody>
      </p:sp>
      <p:sp>
        <p:nvSpPr>
          <p:cNvPr id="19544" name="Line 161"/>
          <p:cNvSpPr>
            <a:spLocks noChangeShapeType="1"/>
          </p:cNvSpPr>
          <p:nvPr/>
        </p:nvSpPr>
        <p:spPr bwMode="auto">
          <a:xfrm flipV="1">
            <a:off x="7726363" y="3727450"/>
            <a:ext cx="134937" cy="104775"/>
          </a:xfrm>
          <a:prstGeom prst="line">
            <a:avLst/>
          </a:prstGeom>
          <a:noFill/>
          <a:ln w="9525">
            <a:solidFill>
              <a:schemeClr val="bg2"/>
            </a:solidFill>
            <a:round/>
            <a:headEnd/>
            <a:tailEnd/>
          </a:ln>
        </p:spPr>
        <p:txBody>
          <a:bodyPr/>
          <a:lstStyle/>
          <a:p>
            <a:endParaRPr lang="he-IL"/>
          </a:p>
        </p:txBody>
      </p:sp>
      <p:sp>
        <p:nvSpPr>
          <p:cNvPr id="19545" name="Line 162"/>
          <p:cNvSpPr>
            <a:spLocks noChangeShapeType="1"/>
          </p:cNvSpPr>
          <p:nvPr/>
        </p:nvSpPr>
        <p:spPr bwMode="auto">
          <a:xfrm>
            <a:off x="6424613" y="3648075"/>
            <a:ext cx="679450" cy="0"/>
          </a:xfrm>
          <a:prstGeom prst="line">
            <a:avLst/>
          </a:prstGeom>
          <a:noFill/>
          <a:ln w="9525">
            <a:solidFill>
              <a:schemeClr val="bg2"/>
            </a:solidFill>
            <a:round/>
            <a:headEnd/>
            <a:tailEnd/>
          </a:ln>
        </p:spPr>
        <p:txBody>
          <a:bodyPr/>
          <a:lstStyle/>
          <a:p>
            <a:endParaRPr lang="he-IL"/>
          </a:p>
        </p:txBody>
      </p:sp>
      <p:sp>
        <p:nvSpPr>
          <p:cNvPr id="19546" name="Line 163"/>
          <p:cNvSpPr>
            <a:spLocks noChangeShapeType="1"/>
          </p:cNvSpPr>
          <p:nvPr/>
        </p:nvSpPr>
        <p:spPr bwMode="auto">
          <a:xfrm>
            <a:off x="6719888" y="2495550"/>
            <a:ext cx="509587" cy="3175"/>
          </a:xfrm>
          <a:prstGeom prst="line">
            <a:avLst/>
          </a:prstGeom>
          <a:noFill/>
          <a:ln w="9525">
            <a:solidFill>
              <a:schemeClr val="bg2"/>
            </a:solidFill>
            <a:round/>
            <a:headEnd/>
            <a:tailEnd/>
          </a:ln>
        </p:spPr>
        <p:txBody>
          <a:bodyPr/>
          <a:lstStyle/>
          <a:p>
            <a:endParaRPr lang="he-IL"/>
          </a:p>
        </p:txBody>
      </p:sp>
      <p:sp>
        <p:nvSpPr>
          <p:cNvPr id="19547" name="Line 164"/>
          <p:cNvSpPr>
            <a:spLocks noChangeShapeType="1"/>
          </p:cNvSpPr>
          <p:nvPr/>
        </p:nvSpPr>
        <p:spPr bwMode="auto">
          <a:xfrm>
            <a:off x="6286500" y="2324100"/>
            <a:ext cx="152400" cy="82550"/>
          </a:xfrm>
          <a:prstGeom prst="line">
            <a:avLst/>
          </a:prstGeom>
          <a:noFill/>
          <a:ln w="9525">
            <a:solidFill>
              <a:schemeClr val="bg2"/>
            </a:solidFill>
            <a:round/>
            <a:headEnd/>
            <a:tailEnd/>
          </a:ln>
        </p:spPr>
        <p:txBody>
          <a:bodyPr/>
          <a:lstStyle/>
          <a:p>
            <a:endParaRPr lang="he-IL"/>
          </a:p>
        </p:txBody>
      </p:sp>
      <p:sp>
        <p:nvSpPr>
          <p:cNvPr id="19548" name="Freeform 165"/>
          <p:cNvSpPr>
            <a:spLocks/>
          </p:cNvSpPr>
          <p:nvPr/>
        </p:nvSpPr>
        <p:spPr bwMode="auto">
          <a:xfrm>
            <a:off x="5607050" y="4330700"/>
            <a:ext cx="2979738" cy="1455738"/>
          </a:xfrm>
          <a:custGeom>
            <a:avLst/>
            <a:gdLst>
              <a:gd name="T0" fmla="*/ 2147483647 w 1877"/>
              <a:gd name="T1" fmla="*/ 57964417 h 917"/>
              <a:gd name="T2" fmla="*/ 1743948758 w 1877"/>
              <a:gd name="T3" fmla="*/ 274697945 h 917"/>
              <a:gd name="T4" fmla="*/ 1045865938 w 1877"/>
              <a:gd name="T5" fmla="*/ 229335129 h 917"/>
              <a:gd name="T6" fmla="*/ 282257573 w 1877"/>
              <a:gd name="T7" fmla="*/ 428426794 h 917"/>
              <a:gd name="T8" fmla="*/ 126007850 w 1877"/>
              <a:gd name="T9" fmla="*/ 889616416 h 917"/>
              <a:gd name="T10" fmla="*/ 35282197 w 1877"/>
              <a:gd name="T11" fmla="*/ 1330643000 h 917"/>
              <a:gd name="T12" fmla="*/ 350302579 w 1877"/>
              <a:gd name="T13" fmla="*/ 1638102086 h 917"/>
              <a:gd name="T14" fmla="*/ 1272679979 w 1877"/>
              <a:gd name="T15" fmla="*/ 1968243771 h 917"/>
              <a:gd name="T16" fmla="*/ 2147483647 w 1877"/>
              <a:gd name="T17" fmla="*/ 2147483647 h 917"/>
              <a:gd name="T18" fmla="*/ 2147483647 w 1877"/>
              <a:gd name="T19" fmla="*/ 2147483647 h 917"/>
              <a:gd name="T20" fmla="*/ 2147483647 w 1877"/>
              <a:gd name="T21" fmla="*/ 1998485648 h 917"/>
              <a:gd name="T22" fmla="*/ 2147483647 w 1877"/>
              <a:gd name="T23" fmla="*/ 1572578018 h 917"/>
              <a:gd name="T24" fmla="*/ 2147483647 w 1877"/>
              <a:gd name="T25" fmla="*/ 551915254 h 917"/>
              <a:gd name="T26" fmla="*/ 2147483647 w 1877"/>
              <a:gd name="T27" fmla="*/ 252015744 h 917"/>
              <a:gd name="T28" fmla="*/ 2147483647 w 1877"/>
              <a:gd name="T29" fmla="*/ 32762840 h 917"/>
              <a:gd name="T30" fmla="*/ 2147483647 w 1877"/>
              <a:gd name="T31" fmla="*/ 5796441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he-IL"/>
          </a:p>
        </p:txBody>
      </p:sp>
      <p:sp>
        <p:nvSpPr>
          <p:cNvPr id="19549" name="Line 166"/>
          <p:cNvSpPr>
            <a:spLocks noChangeShapeType="1"/>
          </p:cNvSpPr>
          <p:nvPr/>
        </p:nvSpPr>
        <p:spPr bwMode="auto">
          <a:xfrm rot="-5400000">
            <a:off x="7842250" y="5067301"/>
            <a:ext cx="523875" cy="139700"/>
          </a:xfrm>
          <a:prstGeom prst="line">
            <a:avLst/>
          </a:prstGeom>
          <a:noFill/>
          <a:ln w="12700">
            <a:solidFill>
              <a:schemeClr val="bg2"/>
            </a:solidFill>
            <a:round/>
            <a:headEnd/>
            <a:tailEnd/>
          </a:ln>
        </p:spPr>
        <p:txBody>
          <a:bodyPr wrap="none" anchor="ctr"/>
          <a:lstStyle/>
          <a:p>
            <a:endParaRPr lang="he-IL"/>
          </a:p>
        </p:txBody>
      </p:sp>
      <p:sp>
        <p:nvSpPr>
          <p:cNvPr id="19550" name="Line 167"/>
          <p:cNvSpPr>
            <a:spLocks noChangeShapeType="1"/>
          </p:cNvSpPr>
          <p:nvPr/>
        </p:nvSpPr>
        <p:spPr bwMode="auto">
          <a:xfrm rot="5400000" flipV="1">
            <a:off x="7988300" y="5348288"/>
            <a:ext cx="3175" cy="85725"/>
          </a:xfrm>
          <a:prstGeom prst="line">
            <a:avLst/>
          </a:prstGeom>
          <a:noFill/>
          <a:ln w="12700">
            <a:solidFill>
              <a:schemeClr val="bg2"/>
            </a:solidFill>
            <a:round/>
            <a:headEnd/>
            <a:tailEnd/>
          </a:ln>
        </p:spPr>
        <p:txBody>
          <a:bodyPr wrap="none" anchor="ctr"/>
          <a:lstStyle/>
          <a:p>
            <a:endParaRPr lang="he-IL"/>
          </a:p>
        </p:txBody>
      </p:sp>
      <p:sp>
        <p:nvSpPr>
          <p:cNvPr id="19551" name="Line 168"/>
          <p:cNvSpPr>
            <a:spLocks noChangeShapeType="1"/>
          </p:cNvSpPr>
          <p:nvPr/>
        </p:nvSpPr>
        <p:spPr bwMode="auto">
          <a:xfrm rot="-5400000">
            <a:off x="8174038" y="5024438"/>
            <a:ext cx="0" cy="114300"/>
          </a:xfrm>
          <a:prstGeom prst="line">
            <a:avLst/>
          </a:prstGeom>
          <a:noFill/>
          <a:ln w="12700">
            <a:solidFill>
              <a:schemeClr val="bg2"/>
            </a:solidFill>
            <a:round/>
            <a:headEnd/>
            <a:tailEnd/>
          </a:ln>
        </p:spPr>
        <p:txBody>
          <a:bodyPr wrap="none" anchor="ctr"/>
          <a:lstStyle/>
          <a:p>
            <a:endParaRPr lang="he-IL"/>
          </a:p>
        </p:txBody>
      </p:sp>
      <p:grpSp>
        <p:nvGrpSpPr>
          <p:cNvPr id="25" name="Group 169"/>
          <p:cNvGrpSpPr>
            <a:grpSpLocks/>
          </p:cNvGrpSpPr>
          <p:nvPr/>
        </p:nvGrpSpPr>
        <p:grpSpPr bwMode="auto">
          <a:xfrm>
            <a:off x="7753350" y="4733925"/>
            <a:ext cx="501650" cy="234950"/>
            <a:chOff x="4701" y="2996"/>
            <a:chExt cx="316" cy="148"/>
          </a:xfrm>
        </p:grpSpPr>
        <p:sp>
          <p:nvSpPr>
            <p:cNvPr id="19704"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705" name="Line 17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19706" name="Line 17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19707" name="Rectangle 17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708"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26" name="Group 175"/>
            <p:cNvGrpSpPr>
              <a:grpSpLocks/>
            </p:cNvGrpSpPr>
            <p:nvPr/>
          </p:nvGrpSpPr>
          <p:grpSpPr bwMode="auto">
            <a:xfrm>
              <a:off x="4776" y="3017"/>
              <a:ext cx="156" cy="56"/>
              <a:chOff x="2848" y="848"/>
              <a:chExt cx="140" cy="98"/>
            </a:xfrm>
          </p:grpSpPr>
          <p:sp>
            <p:nvSpPr>
              <p:cNvPr id="19714" name="Line 17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15" name="Line 17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16" name="Line 17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7" name="Group 179"/>
            <p:cNvGrpSpPr>
              <a:grpSpLocks/>
            </p:cNvGrpSpPr>
            <p:nvPr/>
          </p:nvGrpSpPr>
          <p:grpSpPr bwMode="auto">
            <a:xfrm flipV="1">
              <a:off x="4776" y="3016"/>
              <a:ext cx="156" cy="56"/>
              <a:chOff x="2848" y="848"/>
              <a:chExt cx="140" cy="98"/>
            </a:xfrm>
          </p:grpSpPr>
          <p:sp>
            <p:nvSpPr>
              <p:cNvPr id="19711" name="Line 18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12" name="Line 18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13" name="Line 18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28" name="Group 183"/>
          <p:cNvGrpSpPr>
            <a:grpSpLocks/>
          </p:cNvGrpSpPr>
          <p:nvPr/>
        </p:nvGrpSpPr>
        <p:grpSpPr bwMode="auto">
          <a:xfrm>
            <a:off x="6937375" y="4457700"/>
            <a:ext cx="501650" cy="234950"/>
            <a:chOff x="3600" y="219"/>
            <a:chExt cx="360" cy="175"/>
          </a:xfrm>
        </p:grpSpPr>
        <p:sp>
          <p:nvSpPr>
            <p:cNvPr id="19691"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19692" name="Line 1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9693" name="Line 1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9694" name="Rectangle 187"/>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95"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29" name="Group 189"/>
            <p:cNvGrpSpPr>
              <a:grpSpLocks/>
            </p:cNvGrpSpPr>
            <p:nvPr/>
          </p:nvGrpSpPr>
          <p:grpSpPr bwMode="auto">
            <a:xfrm>
              <a:off x="3686" y="244"/>
              <a:ext cx="177" cy="66"/>
              <a:chOff x="2848" y="848"/>
              <a:chExt cx="140" cy="98"/>
            </a:xfrm>
          </p:grpSpPr>
          <p:sp>
            <p:nvSpPr>
              <p:cNvPr id="19701" name="Line 1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702" name="Line 1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703" name="Line 1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0" name="Group 193"/>
            <p:cNvGrpSpPr>
              <a:grpSpLocks/>
            </p:cNvGrpSpPr>
            <p:nvPr/>
          </p:nvGrpSpPr>
          <p:grpSpPr bwMode="auto">
            <a:xfrm flipV="1">
              <a:off x="3686" y="243"/>
              <a:ext cx="177" cy="66"/>
              <a:chOff x="2848" y="848"/>
              <a:chExt cx="140" cy="98"/>
            </a:xfrm>
          </p:grpSpPr>
          <p:sp>
            <p:nvSpPr>
              <p:cNvPr id="19698" name="Line 1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699" name="Line 1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700" name="Line 1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 name="Group 197"/>
          <p:cNvGrpSpPr>
            <a:grpSpLocks/>
          </p:cNvGrpSpPr>
          <p:nvPr/>
        </p:nvGrpSpPr>
        <p:grpSpPr bwMode="auto">
          <a:xfrm>
            <a:off x="6272213" y="4762500"/>
            <a:ext cx="501650" cy="234950"/>
            <a:chOff x="3600" y="219"/>
            <a:chExt cx="360" cy="175"/>
          </a:xfrm>
        </p:grpSpPr>
        <p:sp>
          <p:nvSpPr>
            <p:cNvPr id="19678"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19679" name="Line 1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9680" name="Line 2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9681" name="Rectangle 201"/>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82"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19456" name="Group 203"/>
            <p:cNvGrpSpPr>
              <a:grpSpLocks/>
            </p:cNvGrpSpPr>
            <p:nvPr/>
          </p:nvGrpSpPr>
          <p:grpSpPr bwMode="auto">
            <a:xfrm>
              <a:off x="3686" y="244"/>
              <a:ext cx="177" cy="66"/>
              <a:chOff x="2848" y="848"/>
              <a:chExt cx="140" cy="98"/>
            </a:xfrm>
          </p:grpSpPr>
          <p:sp>
            <p:nvSpPr>
              <p:cNvPr id="19688" name="Line 2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689" name="Line 2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690" name="Line 2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9457" name="Group 207"/>
            <p:cNvGrpSpPr>
              <a:grpSpLocks/>
            </p:cNvGrpSpPr>
            <p:nvPr/>
          </p:nvGrpSpPr>
          <p:grpSpPr bwMode="auto">
            <a:xfrm flipV="1">
              <a:off x="3686" y="243"/>
              <a:ext cx="177" cy="66"/>
              <a:chOff x="2848" y="848"/>
              <a:chExt cx="140" cy="98"/>
            </a:xfrm>
          </p:grpSpPr>
          <p:sp>
            <p:nvSpPr>
              <p:cNvPr id="19685" name="Line 2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686" name="Line 2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687" name="Line 2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9555" name="Line 211"/>
          <p:cNvSpPr>
            <a:spLocks noChangeShapeType="1"/>
          </p:cNvSpPr>
          <p:nvPr/>
        </p:nvSpPr>
        <p:spPr bwMode="auto">
          <a:xfrm>
            <a:off x="7386638" y="4668838"/>
            <a:ext cx="358775" cy="120650"/>
          </a:xfrm>
          <a:prstGeom prst="line">
            <a:avLst/>
          </a:prstGeom>
          <a:noFill/>
          <a:ln w="9525">
            <a:solidFill>
              <a:schemeClr val="bg2"/>
            </a:solidFill>
            <a:round/>
            <a:headEnd/>
            <a:tailEnd/>
          </a:ln>
        </p:spPr>
        <p:txBody>
          <a:bodyPr/>
          <a:lstStyle/>
          <a:p>
            <a:endParaRPr lang="he-IL"/>
          </a:p>
        </p:txBody>
      </p:sp>
      <p:sp>
        <p:nvSpPr>
          <p:cNvPr id="19556" name="Line 212"/>
          <p:cNvSpPr>
            <a:spLocks noChangeShapeType="1"/>
          </p:cNvSpPr>
          <p:nvPr/>
        </p:nvSpPr>
        <p:spPr bwMode="auto">
          <a:xfrm flipV="1">
            <a:off x="6734175" y="4681538"/>
            <a:ext cx="277813" cy="109537"/>
          </a:xfrm>
          <a:prstGeom prst="line">
            <a:avLst/>
          </a:prstGeom>
          <a:noFill/>
          <a:ln w="9525">
            <a:solidFill>
              <a:schemeClr val="bg2"/>
            </a:solidFill>
            <a:round/>
            <a:headEnd/>
            <a:tailEnd/>
          </a:ln>
        </p:spPr>
        <p:txBody>
          <a:bodyPr/>
          <a:lstStyle/>
          <a:p>
            <a:endParaRPr lang="he-IL"/>
          </a:p>
        </p:txBody>
      </p:sp>
      <p:sp>
        <p:nvSpPr>
          <p:cNvPr id="19557" name="Line 213"/>
          <p:cNvSpPr>
            <a:spLocks noChangeShapeType="1"/>
          </p:cNvSpPr>
          <p:nvPr/>
        </p:nvSpPr>
        <p:spPr bwMode="auto">
          <a:xfrm flipV="1">
            <a:off x="6777038" y="4884738"/>
            <a:ext cx="971550" cy="0"/>
          </a:xfrm>
          <a:prstGeom prst="line">
            <a:avLst/>
          </a:prstGeom>
          <a:noFill/>
          <a:ln w="9525">
            <a:solidFill>
              <a:schemeClr val="bg2"/>
            </a:solidFill>
            <a:round/>
            <a:headEnd/>
            <a:tailEnd/>
          </a:ln>
        </p:spPr>
        <p:txBody>
          <a:bodyPr/>
          <a:lstStyle/>
          <a:p>
            <a:endParaRPr lang="he-IL"/>
          </a:p>
        </p:txBody>
      </p:sp>
      <p:sp>
        <p:nvSpPr>
          <p:cNvPr id="19558" name="Line 214"/>
          <p:cNvSpPr>
            <a:spLocks noChangeShapeType="1"/>
          </p:cNvSpPr>
          <p:nvPr/>
        </p:nvSpPr>
        <p:spPr bwMode="auto">
          <a:xfrm flipH="1">
            <a:off x="6072188" y="4630738"/>
            <a:ext cx="254000" cy="469900"/>
          </a:xfrm>
          <a:prstGeom prst="line">
            <a:avLst/>
          </a:prstGeom>
          <a:noFill/>
          <a:ln w="9525">
            <a:solidFill>
              <a:schemeClr val="bg2"/>
            </a:solidFill>
            <a:round/>
            <a:headEnd/>
            <a:tailEnd/>
          </a:ln>
        </p:spPr>
        <p:txBody>
          <a:bodyPr/>
          <a:lstStyle/>
          <a:p>
            <a:endParaRPr lang="he-IL"/>
          </a:p>
        </p:txBody>
      </p:sp>
      <p:sp>
        <p:nvSpPr>
          <p:cNvPr id="19559" name="Line 215"/>
          <p:cNvSpPr>
            <a:spLocks noChangeShapeType="1"/>
          </p:cNvSpPr>
          <p:nvPr/>
        </p:nvSpPr>
        <p:spPr bwMode="auto">
          <a:xfrm>
            <a:off x="6097588" y="4681538"/>
            <a:ext cx="196850" cy="0"/>
          </a:xfrm>
          <a:prstGeom prst="line">
            <a:avLst/>
          </a:prstGeom>
          <a:noFill/>
          <a:ln w="9525">
            <a:solidFill>
              <a:schemeClr val="bg2"/>
            </a:solidFill>
            <a:round/>
            <a:headEnd/>
            <a:tailEnd/>
          </a:ln>
        </p:spPr>
        <p:txBody>
          <a:bodyPr/>
          <a:lstStyle/>
          <a:p>
            <a:endParaRPr lang="he-IL"/>
          </a:p>
        </p:txBody>
      </p:sp>
      <p:sp>
        <p:nvSpPr>
          <p:cNvPr id="19560" name="Line 216"/>
          <p:cNvSpPr>
            <a:spLocks noChangeShapeType="1"/>
          </p:cNvSpPr>
          <p:nvPr/>
        </p:nvSpPr>
        <p:spPr bwMode="auto">
          <a:xfrm>
            <a:off x="5957888" y="5018088"/>
            <a:ext cx="153987" cy="0"/>
          </a:xfrm>
          <a:prstGeom prst="line">
            <a:avLst/>
          </a:prstGeom>
          <a:noFill/>
          <a:ln w="9525">
            <a:solidFill>
              <a:schemeClr val="bg2"/>
            </a:solidFill>
            <a:round/>
            <a:headEnd/>
            <a:tailEnd/>
          </a:ln>
        </p:spPr>
        <p:txBody>
          <a:bodyPr/>
          <a:lstStyle/>
          <a:p>
            <a:endParaRPr lang="he-IL"/>
          </a:p>
        </p:txBody>
      </p:sp>
      <p:sp>
        <p:nvSpPr>
          <p:cNvPr id="19561" name="Line 217"/>
          <p:cNvSpPr>
            <a:spLocks noChangeShapeType="1"/>
          </p:cNvSpPr>
          <p:nvPr/>
        </p:nvSpPr>
        <p:spPr bwMode="auto">
          <a:xfrm>
            <a:off x="6210300" y="5097463"/>
            <a:ext cx="490538" cy="0"/>
          </a:xfrm>
          <a:prstGeom prst="line">
            <a:avLst/>
          </a:prstGeom>
          <a:noFill/>
          <a:ln w="9525">
            <a:solidFill>
              <a:schemeClr val="bg2"/>
            </a:solidFill>
            <a:round/>
            <a:headEnd/>
            <a:tailEnd/>
          </a:ln>
        </p:spPr>
        <p:txBody>
          <a:bodyPr/>
          <a:lstStyle/>
          <a:p>
            <a:endParaRPr lang="he-IL"/>
          </a:p>
        </p:txBody>
      </p:sp>
      <p:sp>
        <p:nvSpPr>
          <p:cNvPr id="19562" name="Line 218"/>
          <p:cNvSpPr>
            <a:spLocks noChangeShapeType="1"/>
          </p:cNvSpPr>
          <p:nvPr/>
        </p:nvSpPr>
        <p:spPr bwMode="auto">
          <a:xfrm flipH="1">
            <a:off x="6450013" y="5005388"/>
            <a:ext cx="53975" cy="85725"/>
          </a:xfrm>
          <a:prstGeom prst="line">
            <a:avLst/>
          </a:prstGeom>
          <a:noFill/>
          <a:ln w="9525">
            <a:solidFill>
              <a:schemeClr val="bg2"/>
            </a:solidFill>
            <a:round/>
            <a:headEnd/>
            <a:tailEnd/>
          </a:ln>
        </p:spPr>
        <p:txBody>
          <a:bodyPr/>
          <a:lstStyle/>
          <a:p>
            <a:endParaRPr lang="he-IL"/>
          </a:p>
        </p:txBody>
      </p:sp>
      <p:sp>
        <p:nvSpPr>
          <p:cNvPr id="19563" name="Line 219"/>
          <p:cNvSpPr>
            <a:spLocks noChangeShapeType="1"/>
          </p:cNvSpPr>
          <p:nvPr/>
        </p:nvSpPr>
        <p:spPr bwMode="auto">
          <a:xfrm>
            <a:off x="6262688" y="5094288"/>
            <a:ext cx="1587" cy="82550"/>
          </a:xfrm>
          <a:prstGeom prst="line">
            <a:avLst/>
          </a:prstGeom>
          <a:noFill/>
          <a:ln w="9525">
            <a:solidFill>
              <a:schemeClr val="bg2"/>
            </a:solidFill>
            <a:round/>
            <a:headEnd/>
            <a:tailEnd/>
          </a:ln>
        </p:spPr>
        <p:txBody>
          <a:bodyPr/>
          <a:lstStyle/>
          <a:p>
            <a:endParaRPr lang="he-IL"/>
          </a:p>
        </p:txBody>
      </p:sp>
      <p:sp>
        <p:nvSpPr>
          <p:cNvPr id="19564" name="Line 220"/>
          <p:cNvSpPr>
            <a:spLocks noChangeShapeType="1"/>
          </p:cNvSpPr>
          <p:nvPr/>
        </p:nvSpPr>
        <p:spPr bwMode="auto">
          <a:xfrm flipH="1" flipV="1">
            <a:off x="6659563" y="5102225"/>
            <a:ext cx="0" cy="76200"/>
          </a:xfrm>
          <a:prstGeom prst="line">
            <a:avLst/>
          </a:prstGeom>
          <a:noFill/>
          <a:ln w="9525">
            <a:solidFill>
              <a:schemeClr val="bg2"/>
            </a:solidFill>
            <a:round/>
            <a:headEnd/>
            <a:tailEnd/>
          </a:ln>
        </p:spPr>
        <p:txBody>
          <a:bodyPr/>
          <a:lstStyle/>
          <a:p>
            <a:endParaRPr lang="he-IL"/>
          </a:p>
        </p:txBody>
      </p:sp>
      <p:sp>
        <p:nvSpPr>
          <p:cNvPr id="19565" name="Line 221"/>
          <p:cNvSpPr>
            <a:spLocks noChangeShapeType="1"/>
          </p:cNvSpPr>
          <p:nvPr/>
        </p:nvSpPr>
        <p:spPr bwMode="auto">
          <a:xfrm>
            <a:off x="6740525" y="4960938"/>
            <a:ext cx="503238" cy="269875"/>
          </a:xfrm>
          <a:prstGeom prst="line">
            <a:avLst/>
          </a:prstGeom>
          <a:noFill/>
          <a:ln w="9525">
            <a:solidFill>
              <a:schemeClr val="bg2"/>
            </a:solidFill>
            <a:round/>
            <a:headEnd/>
            <a:tailEnd/>
          </a:ln>
        </p:spPr>
        <p:txBody>
          <a:bodyPr/>
          <a:lstStyle/>
          <a:p>
            <a:endParaRPr lang="he-IL"/>
          </a:p>
        </p:txBody>
      </p:sp>
      <p:sp>
        <p:nvSpPr>
          <p:cNvPr id="19566" name="Line 222"/>
          <p:cNvSpPr>
            <a:spLocks noChangeShapeType="1"/>
          </p:cNvSpPr>
          <p:nvPr/>
        </p:nvSpPr>
        <p:spPr bwMode="auto">
          <a:xfrm>
            <a:off x="6189663" y="4895850"/>
            <a:ext cx="80962" cy="0"/>
          </a:xfrm>
          <a:prstGeom prst="line">
            <a:avLst/>
          </a:prstGeom>
          <a:noFill/>
          <a:ln w="9525">
            <a:solidFill>
              <a:schemeClr val="bg2"/>
            </a:solidFill>
            <a:round/>
            <a:headEnd/>
            <a:tailEnd/>
          </a:ln>
        </p:spPr>
        <p:txBody>
          <a:bodyPr/>
          <a:lstStyle/>
          <a:p>
            <a:endParaRPr lang="he-IL"/>
          </a:p>
        </p:txBody>
      </p:sp>
      <p:grpSp>
        <p:nvGrpSpPr>
          <p:cNvPr id="19476" name="Group 223"/>
          <p:cNvGrpSpPr>
            <a:grpSpLocks/>
          </p:cNvGrpSpPr>
          <p:nvPr/>
        </p:nvGrpSpPr>
        <p:grpSpPr bwMode="auto">
          <a:xfrm>
            <a:off x="5375275" y="1655763"/>
            <a:ext cx="3021013" cy="3981450"/>
            <a:chOff x="-1203" y="1352"/>
            <a:chExt cx="1903" cy="2508"/>
          </a:xfrm>
        </p:grpSpPr>
        <p:grpSp>
          <p:nvGrpSpPr>
            <p:cNvPr id="19477" name="Group 224"/>
            <p:cNvGrpSpPr>
              <a:grpSpLocks/>
            </p:cNvGrpSpPr>
            <p:nvPr/>
          </p:nvGrpSpPr>
          <p:grpSpPr bwMode="auto">
            <a:xfrm>
              <a:off x="-1203" y="1647"/>
              <a:ext cx="436" cy="114"/>
              <a:chOff x="3072" y="739"/>
              <a:chExt cx="652" cy="146"/>
            </a:xfrm>
          </p:grpSpPr>
          <p:pic>
            <p:nvPicPr>
              <p:cNvPr id="19675" name="Picture 225" descr="lgv_fqmg[1]"/>
              <p:cNvPicPr>
                <a:picLocks noChangeAspect="1" noChangeArrowheads="1"/>
              </p:cNvPicPr>
              <p:nvPr/>
            </p:nvPicPr>
            <p:blipFill>
              <a:blip r:embed="rId3" cstate="print"/>
              <a:srcRect/>
              <a:stretch>
                <a:fillRect/>
              </a:stretch>
            </p:blipFill>
            <p:spPr bwMode="auto">
              <a:xfrm flipH="1">
                <a:off x="3237" y="739"/>
                <a:ext cx="487" cy="146"/>
              </a:xfrm>
              <a:prstGeom prst="rect">
                <a:avLst/>
              </a:prstGeom>
              <a:noFill/>
              <a:ln w="9525">
                <a:noFill/>
                <a:miter lim="800000"/>
                <a:headEnd/>
                <a:tailEnd/>
              </a:ln>
            </p:spPr>
          </p:pic>
          <p:sp>
            <p:nvSpPr>
              <p:cNvPr id="19676" name="Line 226"/>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he-IL"/>
              </a:p>
            </p:txBody>
          </p:sp>
          <p:sp>
            <p:nvSpPr>
              <p:cNvPr id="19677" name="Line 227"/>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he-IL"/>
              </a:p>
            </p:txBody>
          </p:sp>
        </p:grpSp>
        <p:pic>
          <p:nvPicPr>
            <p:cNvPr id="19652" name="Picture 228" descr="imgyjavg[1]"/>
            <p:cNvPicPr>
              <a:picLocks noChangeAspect="1" noChangeArrowheads="1"/>
            </p:cNvPicPr>
            <p:nvPr/>
          </p:nvPicPr>
          <p:blipFill>
            <a:blip r:embed="rId4" cstate="print"/>
            <a:srcRect/>
            <a:stretch>
              <a:fillRect/>
            </a:stretch>
          </p:blipFill>
          <p:spPr bwMode="auto">
            <a:xfrm>
              <a:off x="-1027" y="1466"/>
              <a:ext cx="232" cy="168"/>
            </a:xfrm>
            <a:prstGeom prst="rect">
              <a:avLst/>
            </a:prstGeom>
            <a:noFill/>
            <a:ln w="9525">
              <a:noFill/>
              <a:miter lim="800000"/>
              <a:headEnd/>
              <a:tailEnd/>
            </a:ln>
          </p:spPr>
        </p:pic>
        <p:grpSp>
          <p:nvGrpSpPr>
            <p:cNvPr id="19483" name="Group 229"/>
            <p:cNvGrpSpPr>
              <a:grpSpLocks/>
            </p:cNvGrpSpPr>
            <p:nvPr/>
          </p:nvGrpSpPr>
          <p:grpSpPr bwMode="auto">
            <a:xfrm>
              <a:off x="-546" y="1352"/>
              <a:ext cx="256" cy="269"/>
              <a:chOff x="2870" y="1518"/>
              <a:chExt cx="292" cy="320"/>
            </a:xfrm>
          </p:grpSpPr>
          <p:graphicFrame>
            <p:nvGraphicFramePr>
              <p:cNvPr id="19469" name="Object 230"/>
              <p:cNvGraphicFramePr>
                <a:graphicFrameLocks noChangeAspect="1"/>
              </p:cNvGraphicFramePr>
              <p:nvPr/>
            </p:nvGraphicFramePr>
            <p:xfrm>
              <a:off x="2870" y="1518"/>
              <a:ext cx="272" cy="282"/>
            </p:xfrm>
            <a:graphic>
              <a:graphicData uri="http://schemas.openxmlformats.org/presentationml/2006/ole">
                <p:oleObj spid="_x0000_s76841" name="Clip" r:id="rId5" imgW="826829" imgH="840406" progId="">
                  <p:embed/>
                </p:oleObj>
              </a:graphicData>
            </a:graphic>
          </p:graphicFrame>
          <p:graphicFrame>
            <p:nvGraphicFramePr>
              <p:cNvPr id="19470" name="Object 231"/>
              <p:cNvGraphicFramePr>
                <a:graphicFrameLocks noChangeAspect="1"/>
              </p:cNvGraphicFramePr>
              <p:nvPr/>
            </p:nvGraphicFramePr>
            <p:xfrm>
              <a:off x="2913" y="1602"/>
              <a:ext cx="249" cy="236"/>
            </p:xfrm>
            <a:graphic>
              <a:graphicData uri="http://schemas.openxmlformats.org/presentationml/2006/ole">
                <p:oleObj spid="_x0000_s76842" name="Clip" r:id="rId6" imgW="1268295" imgH="1199426" progId="">
                  <p:embed/>
                </p:oleObj>
              </a:graphicData>
            </a:graphic>
          </p:graphicFrame>
        </p:grpSp>
        <p:grpSp>
          <p:nvGrpSpPr>
            <p:cNvPr id="19484" name="Group 232"/>
            <p:cNvGrpSpPr>
              <a:grpSpLocks/>
            </p:cNvGrpSpPr>
            <p:nvPr/>
          </p:nvGrpSpPr>
          <p:grpSpPr bwMode="auto">
            <a:xfrm>
              <a:off x="-1002" y="2262"/>
              <a:ext cx="209" cy="224"/>
              <a:chOff x="2870" y="1518"/>
              <a:chExt cx="292" cy="320"/>
            </a:xfrm>
          </p:grpSpPr>
          <p:graphicFrame>
            <p:nvGraphicFramePr>
              <p:cNvPr id="19467" name="Object 233"/>
              <p:cNvGraphicFramePr>
                <a:graphicFrameLocks noChangeAspect="1"/>
              </p:cNvGraphicFramePr>
              <p:nvPr/>
            </p:nvGraphicFramePr>
            <p:xfrm>
              <a:off x="2870" y="1518"/>
              <a:ext cx="272" cy="282"/>
            </p:xfrm>
            <a:graphic>
              <a:graphicData uri="http://schemas.openxmlformats.org/presentationml/2006/ole">
                <p:oleObj spid="_x0000_s76843" name="Clip" r:id="rId7" imgW="826829" imgH="840406" progId="">
                  <p:embed/>
                </p:oleObj>
              </a:graphicData>
            </a:graphic>
          </p:graphicFrame>
          <p:graphicFrame>
            <p:nvGraphicFramePr>
              <p:cNvPr id="19468" name="Object 234"/>
              <p:cNvGraphicFramePr>
                <a:graphicFrameLocks noChangeAspect="1"/>
              </p:cNvGraphicFramePr>
              <p:nvPr/>
            </p:nvGraphicFramePr>
            <p:xfrm>
              <a:off x="2913" y="1602"/>
              <a:ext cx="249" cy="236"/>
            </p:xfrm>
            <a:graphic>
              <a:graphicData uri="http://schemas.openxmlformats.org/presentationml/2006/ole">
                <p:oleObj spid="_x0000_s76844" name="Clip" r:id="rId8" imgW="1268295" imgH="1199426" progId="">
                  <p:embed/>
                </p:oleObj>
              </a:graphicData>
            </a:graphic>
          </p:graphicFrame>
        </p:grpSp>
        <p:graphicFrame>
          <p:nvGraphicFramePr>
            <p:cNvPr id="19458" name="Object 235"/>
            <p:cNvGraphicFramePr>
              <a:graphicFrameLocks noChangeAspect="1"/>
            </p:cNvGraphicFramePr>
            <p:nvPr/>
          </p:nvGraphicFramePr>
          <p:xfrm>
            <a:off x="-732" y="2289"/>
            <a:ext cx="207" cy="173"/>
          </p:xfrm>
          <a:graphic>
            <a:graphicData uri="http://schemas.openxmlformats.org/presentationml/2006/ole">
              <p:oleObj spid="_x0000_s76845" name="Clip" r:id="rId9" imgW="1307263" imgH="1084139" progId="">
                <p:embed/>
              </p:oleObj>
            </a:graphicData>
          </a:graphic>
        </p:graphicFrame>
        <p:grpSp>
          <p:nvGrpSpPr>
            <p:cNvPr id="19490" name="Group 236"/>
            <p:cNvGrpSpPr>
              <a:grpSpLocks/>
            </p:cNvGrpSpPr>
            <p:nvPr/>
          </p:nvGrpSpPr>
          <p:grpSpPr bwMode="auto">
            <a:xfrm>
              <a:off x="310" y="3575"/>
              <a:ext cx="125" cy="230"/>
              <a:chOff x="4180" y="783"/>
              <a:chExt cx="150" cy="307"/>
            </a:xfrm>
          </p:grpSpPr>
          <p:sp>
            <p:nvSpPr>
              <p:cNvPr id="19667" name="AutoShape 2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9668" name="Rectangle 2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9669"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9670"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9671" name="Line 2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9672" name="Line 2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9673"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9674" name="Rectangle 2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19459" name="Object 245"/>
            <p:cNvGraphicFramePr>
              <a:graphicFrameLocks noChangeAspect="1"/>
            </p:cNvGraphicFramePr>
            <p:nvPr/>
          </p:nvGraphicFramePr>
          <p:xfrm>
            <a:off x="-975" y="3384"/>
            <a:ext cx="216" cy="180"/>
          </p:xfrm>
          <a:graphic>
            <a:graphicData uri="http://schemas.openxmlformats.org/presentationml/2006/ole">
              <p:oleObj spid="_x0000_s76846" name="Clip" r:id="rId10" imgW="1307263" imgH="1084139" progId="">
                <p:embed/>
              </p:oleObj>
            </a:graphicData>
          </a:graphic>
        </p:graphicFrame>
        <p:graphicFrame>
          <p:nvGraphicFramePr>
            <p:cNvPr id="19460" name="Object 246"/>
            <p:cNvGraphicFramePr>
              <a:graphicFrameLocks noChangeAspect="1"/>
            </p:cNvGraphicFramePr>
            <p:nvPr/>
          </p:nvGraphicFramePr>
          <p:xfrm>
            <a:off x="-871" y="3184"/>
            <a:ext cx="216" cy="180"/>
          </p:xfrm>
          <a:graphic>
            <a:graphicData uri="http://schemas.openxmlformats.org/presentationml/2006/ole">
              <p:oleObj spid="_x0000_s76847" name="Clip" r:id="rId11" imgW="1307263" imgH="1084139" progId="">
                <p:embed/>
              </p:oleObj>
            </a:graphicData>
          </a:graphic>
        </p:graphicFrame>
        <p:graphicFrame>
          <p:nvGraphicFramePr>
            <p:cNvPr id="19461" name="Object 247"/>
            <p:cNvGraphicFramePr>
              <a:graphicFrameLocks noChangeAspect="1"/>
            </p:cNvGraphicFramePr>
            <p:nvPr/>
          </p:nvGraphicFramePr>
          <p:xfrm>
            <a:off x="-703" y="3544"/>
            <a:ext cx="216" cy="180"/>
          </p:xfrm>
          <a:graphic>
            <a:graphicData uri="http://schemas.openxmlformats.org/presentationml/2006/ole">
              <p:oleObj spid="_x0000_s76848" name="Clip" r:id="rId12" imgW="1307263" imgH="1084139" progId="">
                <p:embed/>
              </p:oleObj>
            </a:graphicData>
          </a:graphic>
        </p:graphicFrame>
        <p:graphicFrame>
          <p:nvGraphicFramePr>
            <p:cNvPr id="19462" name="Object 248"/>
            <p:cNvGraphicFramePr>
              <a:graphicFrameLocks noChangeAspect="1"/>
            </p:cNvGraphicFramePr>
            <p:nvPr/>
          </p:nvGraphicFramePr>
          <p:xfrm>
            <a:off x="-489" y="3546"/>
            <a:ext cx="216" cy="180"/>
          </p:xfrm>
          <a:graphic>
            <a:graphicData uri="http://schemas.openxmlformats.org/presentationml/2006/ole">
              <p:oleObj spid="_x0000_s76849" name="Clip" r:id="rId13" imgW="1307263" imgH="1084139" progId="">
                <p:embed/>
              </p:oleObj>
            </a:graphicData>
          </a:graphic>
        </p:graphicFrame>
        <p:grpSp>
          <p:nvGrpSpPr>
            <p:cNvPr id="19491" name="Group 249"/>
            <p:cNvGrpSpPr>
              <a:grpSpLocks/>
            </p:cNvGrpSpPr>
            <p:nvPr/>
          </p:nvGrpSpPr>
          <p:grpSpPr bwMode="auto">
            <a:xfrm>
              <a:off x="83" y="3625"/>
              <a:ext cx="172" cy="215"/>
              <a:chOff x="2870" y="1518"/>
              <a:chExt cx="292" cy="320"/>
            </a:xfrm>
          </p:grpSpPr>
          <p:graphicFrame>
            <p:nvGraphicFramePr>
              <p:cNvPr id="19465" name="Object 250"/>
              <p:cNvGraphicFramePr>
                <a:graphicFrameLocks noChangeAspect="1"/>
              </p:cNvGraphicFramePr>
              <p:nvPr/>
            </p:nvGraphicFramePr>
            <p:xfrm>
              <a:off x="2870" y="1518"/>
              <a:ext cx="272" cy="282"/>
            </p:xfrm>
            <a:graphic>
              <a:graphicData uri="http://schemas.openxmlformats.org/presentationml/2006/ole">
                <p:oleObj spid="_x0000_s76850" name="Clip" r:id="rId14" imgW="826829" imgH="840406" progId="">
                  <p:embed/>
                </p:oleObj>
              </a:graphicData>
            </a:graphic>
          </p:graphicFrame>
          <p:graphicFrame>
            <p:nvGraphicFramePr>
              <p:cNvPr id="19466" name="Object 251"/>
              <p:cNvGraphicFramePr>
                <a:graphicFrameLocks noChangeAspect="1"/>
              </p:cNvGraphicFramePr>
              <p:nvPr/>
            </p:nvGraphicFramePr>
            <p:xfrm>
              <a:off x="2913" y="1602"/>
              <a:ext cx="249" cy="236"/>
            </p:xfrm>
            <a:graphic>
              <a:graphicData uri="http://schemas.openxmlformats.org/presentationml/2006/ole">
                <p:oleObj spid="_x0000_s76851" name="Clip" r:id="rId15" imgW="1268295" imgH="1199426" progId="">
                  <p:embed/>
                </p:oleObj>
              </a:graphicData>
            </a:graphic>
          </p:graphicFrame>
        </p:grpSp>
        <p:grpSp>
          <p:nvGrpSpPr>
            <p:cNvPr id="19497" name="Group 252"/>
            <p:cNvGrpSpPr>
              <a:grpSpLocks/>
            </p:cNvGrpSpPr>
            <p:nvPr/>
          </p:nvGrpSpPr>
          <p:grpSpPr bwMode="auto">
            <a:xfrm>
              <a:off x="-201" y="3657"/>
              <a:ext cx="220" cy="203"/>
              <a:chOff x="2870" y="1518"/>
              <a:chExt cx="292" cy="320"/>
            </a:xfrm>
          </p:grpSpPr>
          <p:graphicFrame>
            <p:nvGraphicFramePr>
              <p:cNvPr id="19463" name="Object 253"/>
              <p:cNvGraphicFramePr>
                <a:graphicFrameLocks noChangeAspect="1"/>
              </p:cNvGraphicFramePr>
              <p:nvPr/>
            </p:nvGraphicFramePr>
            <p:xfrm>
              <a:off x="2870" y="1518"/>
              <a:ext cx="272" cy="282"/>
            </p:xfrm>
            <a:graphic>
              <a:graphicData uri="http://schemas.openxmlformats.org/presentationml/2006/ole">
                <p:oleObj spid="_x0000_s76852" name="Clip" r:id="rId16" imgW="826829" imgH="840406" progId="">
                  <p:embed/>
                </p:oleObj>
              </a:graphicData>
            </a:graphic>
          </p:graphicFrame>
          <p:graphicFrame>
            <p:nvGraphicFramePr>
              <p:cNvPr id="19464" name="Object 254"/>
              <p:cNvGraphicFramePr>
                <a:graphicFrameLocks noChangeAspect="1"/>
              </p:cNvGraphicFramePr>
              <p:nvPr/>
            </p:nvGraphicFramePr>
            <p:xfrm>
              <a:off x="2913" y="1602"/>
              <a:ext cx="249" cy="236"/>
            </p:xfrm>
            <a:graphic>
              <a:graphicData uri="http://schemas.openxmlformats.org/presentationml/2006/ole">
                <p:oleObj spid="_x0000_s76853" name="Clip" r:id="rId17" imgW="1268295" imgH="1199426" progId="">
                  <p:embed/>
                </p:oleObj>
              </a:graphicData>
            </a:graphic>
          </p:graphicFrame>
        </p:grpSp>
        <p:grpSp>
          <p:nvGrpSpPr>
            <p:cNvPr id="19498" name="Group 255"/>
            <p:cNvGrpSpPr>
              <a:grpSpLocks/>
            </p:cNvGrpSpPr>
            <p:nvPr/>
          </p:nvGrpSpPr>
          <p:grpSpPr bwMode="auto">
            <a:xfrm>
              <a:off x="569" y="3419"/>
              <a:ext cx="131" cy="258"/>
              <a:chOff x="4180" y="783"/>
              <a:chExt cx="150" cy="307"/>
            </a:xfrm>
          </p:grpSpPr>
          <p:sp>
            <p:nvSpPr>
              <p:cNvPr id="19659" name="AutoShape 25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9660" name="Rectangle 25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9661"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9662"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9663" name="Line 26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9664" name="Line 26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9665"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9666" name="Rectangle 26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sp>
        <p:nvSpPr>
          <p:cNvPr id="19568" name="Line 264"/>
          <p:cNvSpPr>
            <a:spLocks noChangeShapeType="1"/>
          </p:cNvSpPr>
          <p:nvPr/>
        </p:nvSpPr>
        <p:spPr bwMode="auto">
          <a:xfrm flipH="1">
            <a:off x="6278563" y="3417888"/>
            <a:ext cx="3175" cy="144462"/>
          </a:xfrm>
          <a:prstGeom prst="line">
            <a:avLst/>
          </a:prstGeom>
          <a:noFill/>
          <a:ln w="9525">
            <a:solidFill>
              <a:schemeClr val="bg2"/>
            </a:solidFill>
            <a:round/>
            <a:headEnd/>
            <a:tailEnd/>
          </a:ln>
        </p:spPr>
        <p:txBody>
          <a:bodyPr/>
          <a:lstStyle/>
          <a:p>
            <a:endParaRPr lang="he-IL"/>
          </a:p>
        </p:txBody>
      </p:sp>
      <p:sp>
        <p:nvSpPr>
          <p:cNvPr id="19569" name="Line 265"/>
          <p:cNvSpPr>
            <a:spLocks noChangeShapeType="1"/>
          </p:cNvSpPr>
          <p:nvPr/>
        </p:nvSpPr>
        <p:spPr bwMode="auto">
          <a:xfrm flipV="1">
            <a:off x="7575550" y="2400300"/>
            <a:ext cx="123825" cy="87313"/>
          </a:xfrm>
          <a:prstGeom prst="line">
            <a:avLst/>
          </a:prstGeom>
          <a:noFill/>
          <a:ln w="9525">
            <a:solidFill>
              <a:schemeClr val="bg2"/>
            </a:solidFill>
            <a:round/>
            <a:headEnd/>
            <a:tailEnd/>
          </a:ln>
        </p:spPr>
        <p:txBody>
          <a:bodyPr/>
          <a:lstStyle/>
          <a:p>
            <a:endParaRPr lang="he-IL"/>
          </a:p>
        </p:txBody>
      </p:sp>
      <p:sp>
        <p:nvSpPr>
          <p:cNvPr id="19570" name="Line 266"/>
          <p:cNvSpPr>
            <a:spLocks noChangeShapeType="1"/>
          </p:cNvSpPr>
          <p:nvPr/>
        </p:nvSpPr>
        <p:spPr bwMode="auto">
          <a:xfrm>
            <a:off x="7402513" y="2573338"/>
            <a:ext cx="0" cy="82550"/>
          </a:xfrm>
          <a:prstGeom prst="line">
            <a:avLst/>
          </a:prstGeom>
          <a:noFill/>
          <a:ln w="9525">
            <a:solidFill>
              <a:schemeClr val="bg2"/>
            </a:solidFill>
            <a:round/>
            <a:headEnd/>
            <a:tailEnd/>
          </a:ln>
        </p:spPr>
        <p:txBody>
          <a:bodyPr/>
          <a:lstStyle/>
          <a:p>
            <a:endParaRPr lang="he-IL"/>
          </a:p>
        </p:txBody>
      </p:sp>
      <p:sp>
        <p:nvSpPr>
          <p:cNvPr id="19571" name="Line 267"/>
          <p:cNvSpPr>
            <a:spLocks noChangeShapeType="1"/>
          </p:cNvSpPr>
          <p:nvPr/>
        </p:nvSpPr>
        <p:spPr bwMode="auto">
          <a:xfrm flipV="1">
            <a:off x="7586663" y="2470150"/>
            <a:ext cx="263525" cy="288925"/>
          </a:xfrm>
          <a:prstGeom prst="line">
            <a:avLst/>
          </a:prstGeom>
          <a:noFill/>
          <a:ln w="9525">
            <a:solidFill>
              <a:schemeClr val="bg2"/>
            </a:solidFill>
            <a:round/>
            <a:headEnd/>
            <a:tailEnd/>
          </a:ln>
        </p:spPr>
        <p:txBody>
          <a:bodyPr/>
          <a:lstStyle/>
          <a:p>
            <a:endParaRPr lang="he-IL"/>
          </a:p>
        </p:txBody>
      </p:sp>
      <p:sp>
        <p:nvSpPr>
          <p:cNvPr id="19572" name="Line 268"/>
          <p:cNvSpPr>
            <a:spLocks noChangeShapeType="1"/>
          </p:cNvSpPr>
          <p:nvPr/>
        </p:nvSpPr>
        <p:spPr bwMode="auto">
          <a:xfrm>
            <a:off x="7939088" y="2468563"/>
            <a:ext cx="0" cy="196850"/>
          </a:xfrm>
          <a:prstGeom prst="line">
            <a:avLst/>
          </a:prstGeom>
          <a:noFill/>
          <a:ln w="9525">
            <a:solidFill>
              <a:schemeClr val="bg2"/>
            </a:solidFill>
            <a:round/>
            <a:headEnd/>
            <a:tailEnd/>
          </a:ln>
        </p:spPr>
        <p:txBody>
          <a:bodyPr/>
          <a:lstStyle/>
          <a:p>
            <a:endParaRPr lang="he-IL"/>
          </a:p>
        </p:txBody>
      </p:sp>
      <p:sp>
        <p:nvSpPr>
          <p:cNvPr id="19573" name="Line 269"/>
          <p:cNvSpPr>
            <a:spLocks noChangeShapeType="1"/>
          </p:cNvSpPr>
          <p:nvPr/>
        </p:nvSpPr>
        <p:spPr bwMode="auto">
          <a:xfrm>
            <a:off x="7593013" y="2774950"/>
            <a:ext cx="188912" cy="0"/>
          </a:xfrm>
          <a:prstGeom prst="line">
            <a:avLst/>
          </a:prstGeom>
          <a:noFill/>
          <a:ln w="9525">
            <a:solidFill>
              <a:schemeClr val="bg2"/>
            </a:solidFill>
            <a:round/>
            <a:headEnd/>
            <a:tailEnd/>
          </a:ln>
        </p:spPr>
        <p:txBody>
          <a:bodyPr/>
          <a:lstStyle/>
          <a:p>
            <a:endParaRPr lang="he-IL"/>
          </a:p>
        </p:txBody>
      </p:sp>
      <p:sp>
        <p:nvSpPr>
          <p:cNvPr id="19574" name="Line 270"/>
          <p:cNvSpPr>
            <a:spLocks noChangeShapeType="1"/>
          </p:cNvSpPr>
          <p:nvPr/>
        </p:nvSpPr>
        <p:spPr bwMode="auto">
          <a:xfrm flipV="1">
            <a:off x="5888038" y="3641725"/>
            <a:ext cx="168275" cy="3175"/>
          </a:xfrm>
          <a:prstGeom prst="line">
            <a:avLst/>
          </a:prstGeom>
          <a:noFill/>
          <a:ln w="9525">
            <a:solidFill>
              <a:schemeClr val="bg2"/>
            </a:solidFill>
            <a:round/>
            <a:headEnd/>
            <a:tailEnd/>
          </a:ln>
        </p:spPr>
        <p:txBody>
          <a:bodyPr/>
          <a:lstStyle/>
          <a:p>
            <a:endParaRPr lang="he-IL"/>
          </a:p>
        </p:txBody>
      </p:sp>
      <p:sp>
        <p:nvSpPr>
          <p:cNvPr id="19575" name="Line 271"/>
          <p:cNvSpPr>
            <a:spLocks noChangeShapeType="1"/>
          </p:cNvSpPr>
          <p:nvPr/>
        </p:nvSpPr>
        <p:spPr bwMode="auto">
          <a:xfrm flipV="1">
            <a:off x="8007350" y="2168525"/>
            <a:ext cx="238125" cy="168275"/>
          </a:xfrm>
          <a:prstGeom prst="line">
            <a:avLst/>
          </a:prstGeom>
          <a:noFill/>
          <a:ln w="9525">
            <a:solidFill>
              <a:schemeClr val="bg2"/>
            </a:solidFill>
            <a:round/>
            <a:headEnd/>
            <a:tailEnd/>
          </a:ln>
        </p:spPr>
        <p:txBody>
          <a:bodyPr/>
          <a:lstStyle/>
          <a:p>
            <a:endParaRPr lang="he-IL"/>
          </a:p>
        </p:txBody>
      </p:sp>
      <p:sp>
        <p:nvSpPr>
          <p:cNvPr id="19576" name="Line 272"/>
          <p:cNvSpPr>
            <a:spLocks noChangeShapeType="1"/>
          </p:cNvSpPr>
          <p:nvPr/>
        </p:nvSpPr>
        <p:spPr bwMode="auto">
          <a:xfrm>
            <a:off x="8147050" y="2765425"/>
            <a:ext cx="177800" cy="0"/>
          </a:xfrm>
          <a:prstGeom prst="line">
            <a:avLst/>
          </a:prstGeom>
          <a:noFill/>
          <a:ln w="9525">
            <a:solidFill>
              <a:schemeClr val="bg2"/>
            </a:solidFill>
            <a:round/>
            <a:headEnd/>
            <a:tailEnd/>
          </a:ln>
        </p:spPr>
        <p:txBody>
          <a:bodyPr/>
          <a:lstStyle/>
          <a:p>
            <a:endParaRPr lang="he-IL"/>
          </a:p>
        </p:txBody>
      </p:sp>
      <p:sp>
        <p:nvSpPr>
          <p:cNvPr id="19577" name="Line 273"/>
          <p:cNvSpPr>
            <a:spLocks noChangeShapeType="1"/>
          </p:cNvSpPr>
          <p:nvPr/>
        </p:nvSpPr>
        <p:spPr bwMode="auto">
          <a:xfrm flipH="1">
            <a:off x="7292975" y="2841625"/>
            <a:ext cx="98425" cy="704850"/>
          </a:xfrm>
          <a:prstGeom prst="line">
            <a:avLst/>
          </a:prstGeom>
          <a:noFill/>
          <a:ln w="9525">
            <a:solidFill>
              <a:schemeClr val="bg2"/>
            </a:solidFill>
            <a:round/>
            <a:headEnd/>
            <a:tailEnd/>
          </a:ln>
        </p:spPr>
        <p:txBody>
          <a:bodyPr/>
          <a:lstStyle/>
          <a:p>
            <a:endParaRPr lang="he-IL"/>
          </a:p>
        </p:txBody>
      </p:sp>
      <p:sp>
        <p:nvSpPr>
          <p:cNvPr id="19578" name="Line 274"/>
          <p:cNvSpPr>
            <a:spLocks noChangeShapeType="1"/>
          </p:cNvSpPr>
          <p:nvPr/>
        </p:nvSpPr>
        <p:spPr bwMode="auto">
          <a:xfrm flipH="1">
            <a:off x="7883525" y="2841625"/>
            <a:ext cx="111125" cy="727075"/>
          </a:xfrm>
          <a:prstGeom prst="line">
            <a:avLst/>
          </a:prstGeom>
          <a:noFill/>
          <a:ln w="9525">
            <a:solidFill>
              <a:schemeClr val="bg2"/>
            </a:solidFill>
            <a:round/>
            <a:headEnd/>
            <a:tailEnd/>
          </a:ln>
        </p:spPr>
        <p:txBody>
          <a:bodyPr/>
          <a:lstStyle/>
          <a:p>
            <a:endParaRPr lang="he-IL"/>
          </a:p>
        </p:txBody>
      </p:sp>
      <p:grpSp>
        <p:nvGrpSpPr>
          <p:cNvPr id="19504" name="Group 275"/>
          <p:cNvGrpSpPr>
            <a:grpSpLocks/>
          </p:cNvGrpSpPr>
          <p:nvPr/>
        </p:nvGrpSpPr>
        <p:grpSpPr bwMode="auto">
          <a:xfrm>
            <a:off x="6935788" y="4459288"/>
            <a:ext cx="501650" cy="234950"/>
            <a:chOff x="4701" y="2996"/>
            <a:chExt cx="316" cy="148"/>
          </a:xfrm>
        </p:grpSpPr>
        <p:sp>
          <p:nvSpPr>
            <p:cNvPr id="19638"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639" name="Line 277"/>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19640" name="Line 278"/>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19641" name="Rectangle 279"/>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42"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9505" name="Group 281"/>
            <p:cNvGrpSpPr>
              <a:grpSpLocks/>
            </p:cNvGrpSpPr>
            <p:nvPr/>
          </p:nvGrpSpPr>
          <p:grpSpPr bwMode="auto">
            <a:xfrm>
              <a:off x="4776" y="3017"/>
              <a:ext cx="156" cy="56"/>
              <a:chOff x="2848" y="848"/>
              <a:chExt cx="140" cy="98"/>
            </a:xfrm>
          </p:grpSpPr>
          <p:sp>
            <p:nvSpPr>
              <p:cNvPr id="19648" name="Line 28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49" name="Line 28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50" name="Line 28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9511" name="Group 285"/>
            <p:cNvGrpSpPr>
              <a:grpSpLocks/>
            </p:cNvGrpSpPr>
            <p:nvPr/>
          </p:nvGrpSpPr>
          <p:grpSpPr bwMode="auto">
            <a:xfrm flipV="1">
              <a:off x="4776" y="3016"/>
              <a:ext cx="156" cy="56"/>
              <a:chOff x="2848" y="848"/>
              <a:chExt cx="140" cy="98"/>
            </a:xfrm>
          </p:grpSpPr>
          <p:sp>
            <p:nvSpPr>
              <p:cNvPr id="19645" name="Line 2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46" name="Line 2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47" name="Line 2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19512" name="Group 289"/>
          <p:cNvGrpSpPr>
            <a:grpSpLocks/>
          </p:cNvGrpSpPr>
          <p:nvPr/>
        </p:nvGrpSpPr>
        <p:grpSpPr bwMode="auto">
          <a:xfrm>
            <a:off x="6270625" y="4760913"/>
            <a:ext cx="501650" cy="234950"/>
            <a:chOff x="4701" y="2996"/>
            <a:chExt cx="316" cy="148"/>
          </a:xfrm>
        </p:grpSpPr>
        <p:sp>
          <p:nvSpPr>
            <p:cNvPr id="19625"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626" name="Line 29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19627" name="Line 29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19628" name="Rectangle 29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29"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9518" name="Group 295"/>
            <p:cNvGrpSpPr>
              <a:grpSpLocks/>
            </p:cNvGrpSpPr>
            <p:nvPr/>
          </p:nvGrpSpPr>
          <p:grpSpPr bwMode="auto">
            <a:xfrm>
              <a:off x="4776" y="3017"/>
              <a:ext cx="156" cy="56"/>
              <a:chOff x="2848" y="848"/>
              <a:chExt cx="140" cy="98"/>
            </a:xfrm>
          </p:grpSpPr>
          <p:sp>
            <p:nvSpPr>
              <p:cNvPr id="19635" name="Line 29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36" name="Line 29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37" name="Line 29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9519" name="Group 299"/>
            <p:cNvGrpSpPr>
              <a:grpSpLocks/>
            </p:cNvGrpSpPr>
            <p:nvPr/>
          </p:nvGrpSpPr>
          <p:grpSpPr bwMode="auto">
            <a:xfrm flipV="1">
              <a:off x="4776" y="3016"/>
              <a:ext cx="156" cy="56"/>
              <a:chOff x="2848" y="848"/>
              <a:chExt cx="140" cy="98"/>
            </a:xfrm>
          </p:grpSpPr>
          <p:sp>
            <p:nvSpPr>
              <p:cNvPr id="19632" name="Line 30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33" name="Line 30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34" name="Line 30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19525" name="Group 303"/>
          <p:cNvGrpSpPr>
            <a:grpSpLocks/>
          </p:cNvGrpSpPr>
          <p:nvPr/>
        </p:nvGrpSpPr>
        <p:grpSpPr bwMode="auto">
          <a:xfrm>
            <a:off x="7100888" y="4946650"/>
            <a:ext cx="290512" cy="404813"/>
            <a:chOff x="4290" y="3130"/>
            <a:chExt cx="183" cy="255"/>
          </a:xfrm>
        </p:grpSpPr>
        <p:pic>
          <p:nvPicPr>
            <p:cNvPr id="19607" name="Picture 304"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19608" name="Freeform 305"/>
            <p:cNvSpPr>
              <a:spLocks/>
            </p:cNvSpPr>
            <p:nvPr/>
          </p:nvSpPr>
          <p:spPr bwMode="auto">
            <a:xfrm>
              <a:off x="4339" y="3143"/>
              <a:ext cx="33" cy="39"/>
            </a:xfrm>
            <a:custGeom>
              <a:avLst/>
              <a:gdLst>
                <a:gd name="T0" fmla="*/ 2 w 199"/>
                <a:gd name="T1" fmla="*/ 1 h 232"/>
                <a:gd name="T2" fmla="*/ 1 w 199"/>
                <a:gd name="T3" fmla="*/ 1 h 232"/>
                <a:gd name="T4" fmla="*/ 1 w 199"/>
                <a:gd name="T5" fmla="*/ 1 h 232"/>
                <a:gd name="T6" fmla="*/ 1 w 199"/>
                <a:gd name="T7" fmla="*/ 2 h 232"/>
                <a:gd name="T8" fmla="*/ 0 w 199"/>
                <a:gd name="T9" fmla="*/ 2 h 232"/>
                <a:gd name="T10" fmla="*/ 0 w 199"/>
                <a:gd name="T11" fmla="*/ 3 h 232"/>
                <a:gd name="T12" fmla="*/ 0 w 199"/>
                <a:gd name="T13" fmla="*/ 3 h 232"/>
                <a:gd name="T14" fmla="*/ 0 w 199"/>
                <a:gd name="T15" fmla="*/ 4 h 232"/>
                <a:gd name="T16" fmla="*/ 0 w 199"/>
                <a:gd name="T17" fmla="*/ 4 h 232"/>
                <a:gd name="T18" fmla="*/ 0 w 199"/>
                <a:gd name="T19" fmla="*/ 5 h 232"/>
                <a:gd name="T20" fmla="*/ 0 w 199"/>
                <a:gd name="T21" fmla="*/ 5 h 232"/>
                <a:gd name="T22" fmla="*/ 1 w 199"/>
                <a:gd name="T23" fmla="*/ 6 h 232"/>
                <a:gd name="T24" fmla="*/ 1 w 199"/>
                <a:gd name="T25" fmla="*/ 6 h 232"/>
                <a:gd name="T26" fmla="*/ 2 w 199"/>
                <a:gd name="T27" fmla="*/ 6 h 232"/>
                <a:gd name="T28" fmla="*/ 2 w 199"/>
                <a:gd name="T29" fmla="*/ 7 h 232"/>
                <a:gd name="T30" fmla="*/ 3 w 199"/>
                <a:gd name="T31" fmla="*/ 7 h 232"/>
                <a:gd name="T32" fmla="*/ 4 w 199"/>
                <a:gd name="T33" fmla="*/ 6 h 232"/>
                <a:gd name="T34" fmla="*/ 4 w 199"/>
                <a:gd name="T35" fmla="*/ 6 h 232"/>
                <a:gd name="T36" fmla="*/ 4 w 199"/>
                <a:gd name="T37" fmla="*/ 6 h 232"/>
                <a:gd name="T38" fmla="*/ 4 w 199"/>
                <a:gd name="T39" fmla="*/ 6 h 232"/>
                <a:gd name="T40" fmla="*/ 4 w 199"/>
                <a:gd name="T41" fmla="*/ 6 h 232"/>
                <a:gd name="T42" fmla="*/ 4 w 199"/>
                <a:gd name="T43" fmla="*/ 6 h 232"/>
                <a:gd name="T44" fmla="*/ 4 w 199"/>
                <a:gd name="T45" fmla="*/ 6 h 232"/>
                <a:gd name="T46" fmla="*/ 4 w 199"/>
                <a:gd name="T47" fmla="*/ 6 h 232"/>
                <a:gd name="T48" fmla="*/ 3 w 199"/>
                <a:gd name="T49" fmla="*/ 6 h 232"/>
                <a:gd name="T50" fmla="*/ 3 w 199"/>
                <a:gd name="T51" fmla="*/ 6 h 232"/>
                <a:gd name="T52" fmla="*/ 3 w 199"/>
                <a:gd name="T53" fmla="*/ 6 h 232"/>
                <a:gd name="T54" fmla="*/ 3 w 199"/>
                <a:gd name="T55" fmla="*/ 5 h 232"/>
                <a:gd name="T56" fmla="*/ 2 w 199"/>
                <a:gd name="T57" fmla="*/ 5 h 232"/>
                <a:gd name="T58" fmla="*/ 2 w 199"/>
                <a:gd name="T59" fmla="*/ 5 h 232"/>
                <a:gd name="T60" fmla="*/ 2 w 199"/>
                <a:gd name="T61" fmla="*/ 5 h 232"/>
                <a:gd name="T62" fmla="*/ 1 w 199"/>
                <a:gd name="T63" fmla="*/ 5 h 232"/>
                <a:gd name="T64" fmla="*/ 1 w 199"/>
                <a:gd name="T65" fmla="*/ 5 h 232"/>
                <a:gd name="T66" fmla="*/ 1 w 199"/>
                <a:gd name="T67" fmla="*/ 4 h 232"/>
                <a:gd name="T68" fmla="*/ 1 w 199"/>
                <a:gd name="T69" fmla="*/ 3 h 232"/>
                <a:gd name="T70" fmla="*/ 2 w 199"/>
                <a:gd name="T71" fmla="*/ 2 h 232"/>
                <a:gd name="T72" fmla="*/ 3 w 199"/>
                <a:gd name="T73" fmla="*/ 1 h 232"/>
                <a:gd name="T74" fmla="*/ 3 w 199"/>
                <a:gd name="T75" fmla="*/ 1 h 232"/>
                <a:gd name="T76" fmla="*/ 4 w 199"/>
                <a:gd name="T77" fmla="*/ 1 h 232"/>
                <a:gd name="T78" fmla="*/ 5 w 199"/>
                <a:gd name="T79" fmla="*/ 0 h 232"/>
                <a:gd name="T80" fmla="*/ 5 w 199"/>
                <a:gd name="T81" fmla="*/ 0 h 232"/>
                <a:gd name="T82" fmla="*/ 5 w 199"/>
                <a:gd name="T83" fmla="*/ 0 h 232"/>
                <a:gd name="T84" fmla="*/ 5 w 199"/>
                <a:gd name="T85" fmla="*/ 0 h 232"/>
                <a:gd name="T86" fmla="*/ 4 w 199"/>
                <a:gd name="T87" fmla="*/ 0 h 232"/>
                <a:gd name="T88" fmla="*/ 4 w 199"/>
                <a:gd name="T89" fmla="*/ 0 h 232"/>
                <a:gd name="T90" fmla="*/ 3 w 199"/>
                <a:gd name="T91" fmla="*/ 0 h 232"/>
                <a:gd name="T92" fmla="*/ 3 w 199"/>
                <a:gd name="T93" fmla="*/ 1 h 232"/>
                <a:gd name="T94" fmla="*/ 2 w 199"/>
                <a:gd name="T95" fmla="*/ 1 h 232"/>
                <a:gd name="T96" fmla="*/ 2 w 199"/>
                <a:gd name="T97" fmla="*/ 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19609" name="Freeform 306"/>
            <p:cNvSpPr>
              <a:spLocks/>
            </p:cNvSpPr>
            <p:nvPr/>
          </p:nvSpPr>
          <p:spPr bwMode="auto">
            <a:xfrm>
              <a:off x="4395" y="3142"/>
              <a:ext cx="22" cy="30"/>
            </a:xfrm>
            <a:custGeom>
              <a:avLst/>
              <a:gdLst>
                <a:gd name="T0" fmla="*/ 3 w 128"/>
                <a:gd name="T1" fmla="*/ 2 h 180"/>
                <a:gd name="T2" fmla="*/ 3 w 128"/>
                <a:gd name="T3" fmla="*/ 2 h 180"/>
                <a:gd name="T4" fmla="*/ 3 w 128"/>
                <a:gd name="T5" fmla="*/ 3 h 180"/>
                <a:gd name="T6" fmla="*/ 3 w 128"/>
                <a:gd name="T7" fmla="*/ 3 h 180"/>
                <a:gd name="T8" fmla="*/ 3 w 128"/>
                <a:gd name="T9" fmla="*/ 3 h 180"/>
                <a:gd name="T10" fmla="*/ 2 w 128"/>
                <a:gd name="T11" fmla="*/ 4 h 180"/>
                <a:gd name="T12" fmla="*/ 2 w 128"/>
                <a:gd name="T13" fmla="*/ 4 h 180"/>
                <a:gd name="T14" fmla="*/ 1 w 128"/>
                <a:gd name="T15" fmla="*/ 4 h 180"/>
                <a:gd name="T16" fmla="*/ 1 w 128"/>
                <a:gd name="T17" fmla="*/ 4 h 180"/>
                <a:gd name="T18" fmla="*/ 1 w 128"/>
                <a:gd name="T19" fmla="*/ 5 h 180"/>
                <a:gd name="T20" fmla="*/ 1 w 128"/>
                <a:gd name="T21" fmla="*/ 5 h 180"/>
                <a:gd name="T22" fmla="*/ 1 w 128"/>
                <a:gd name="T23" fmla="*/ 5 h 180"/>
                <a:gd name="T24" fmla="*/ 1 w 128"/>
                <a:gd name="T25" fmla="*/ 5 h 180"/>
                <a:gd name="T26" fmla="*/ 1 w 128"/>
                <a:gd name="T27" fmla="*/ 5 h 180"/>
                <a:gd name="T28" fmla="*/ 1 w 128"/>
                <a:gd name="T29" fmla="*/ 5 h 180"/>
                <a:gd name="T30" fmla="*/ 1 w 128"/>
                <a:gd name="T31" fmla="*/ 5 h 180"/>
                <a:gd name="T32" fmla="*/ 1 w 128"/>
                <a:gd name="T33" fmla="*/ 5 h 180"/>
                <a:gd name="T34" fmla="*/ 2 w 128"/>
                <a:gd name="T35" fmla="*/ 5 h 180"/>
                <a:gd name="T36" fmla="*/ 2 w 128"/>
                <a:gd name="T37" fmla="*/ 4 h 180"/>
                <a:gd name="T38" fmla="*/ 3 w 128"/>
                <a:gd name="T39" fmla="*/ 4 h 180"/>
                <a:gd name="T40" fmla="*/ 3 w 128"/>
                <a:gd name="T41" fmla="*/ 4 h 180"/>
                <a:gd name="T42" fmla="*/ 4 w 128"/>
                <a:gd name="T43" fmla="*/ 3 h 180"/>
                <a:gd name="T44" fmla="*/ 4 w 128"/>
                <a:gd name="T45" fmla="*/ 3 h 180"/>
                <a:gd name="T46" fmla="*/ 4 w 128"/>
                <a:gd name="T47" fmla="*/ 2 h 180"/>
                <a:gd name="T48" fmla="*/ 4 w 128"/>
                <a:gd name="T49" fmla="*/ 2 h 180"/>
                <a:gd name="T50" fmla="*/ 3 w 128"/>
                <a:gd name="T51" fmla="*/ 1 h 180"/>
                <a:gd name="T52" fmla="*/ 3 w 128"/>
                <a:gd name="T53" fmla="*/ 1 h 180"/>
                <a:gd name="T54" fmla="*/ 2 w 128"/>
                <a:gd name="T55" fmla="*/ 0 h 180"/>
                <a:gd name="T56" fmla="*/ 2 w 128"/>
                <a:gd name="T57" fmla="*/ 0 h 180"/>
                <a:gd name="T58" fmla="*/ 1 w 128"/>
                <a:gd name="T59" fmla="*/ 0 h 180"/>
                <a:gd name="T60" fmla="*/ 1 w 128"/>
                <a:gd name="T61" fmla="*/ 0 h 180"/>
                <a:gd name="T62" fmla="*/ 0 w 128"/>
                <a:gd name="T63" fmla="*/ 0 h 180"/>
                <a:gd name="T64" fmla="*/ 0 w 128"/>
                <a:gd name="T65" fmla="*/ 0 h 180"/>
                <a:gd name="T66" fmla="*/ 0 w 128"/>
                <a:gd name="T67" fmla="*/ 0 h 180"/>
                <a:gd name="T68" fmla="*/ 1 w 128"/>
                <a:gd name="T69" fmla="*/ 0 h 180"/>
                <a:gd name="T70" fmla="*/ 1 w 128"/>
                <a:gd name="T71" fmla="*/ 0 h 180"/>
                <a:gd name="T72" fmla="*/ 2 w 128"/>
                <a:gd name="T73" fmla="*/ 1 h 180"/>
                <a:gd name="T74" fmla="*/ 2 w 128"/>
                <a:gd name="T75" fmla="*/ 1 h 180"/>
                <a:gd name="T76" fmla="*/ 3 w 128"/>
                <a:gd name="T77" fmla="*/ 1 h 180"/>
                <a:gd name="T78" fmla="*/ 3 w 128"/>
                <a:gd name="T79" fmla="*/ 1 h 180"/>
                <a:gd name="T80" fmla="*/ 3 w 128"/>
                <a:gd name="T81" fmla="*/ 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19610" name="Freeform 307"/>
            <p:cNvSpPr>
              <a:spLocks/>
            </p:cNvSpPr>
            <p:nvPr/>
          </p:nvSpPr>
          <p:spPr bwMode="auto">
            <a:xfrm>
              <a:off x="4318" y="3135"/>
              <a:ext cx="54" cy="63"/>
            </a:xfrm>
            <a:custGeom>
              <a:avLst/>
              <a:gdLst>
                <a:gd name="T0" fmla="*/ 3 w 322"/>
                <a:gd name="T1" fmla="*/ 2 h 378"/>
                <a:gd name="T2" fmla="*/ 2 w 322"/>
                <a:gd name="T3" fmla="*/ 3 h 378"/>
                <a:gd name="T4" fmla="*/ 1 w 322"/>
                <a:gd name="T5" fmla="*/ 5 h 378"/>
                <a:gd name="T6" fmla="*/ 0 w 322"/>
                <a:gd name="T7" fmla="*/ 6 h 378"/>
                <a:gd name="T8" fmla="*/ 0 w 322"/>
                <a:gd name="T9" fmla="*/ 7 h 378"/>
                <a:gd name="T10" fmla="*/ 0 w 322"/>
                <a:gd name="T11" fmla="*/ 8 h 378"/>
                <a:gd name="T12" fmla="*/ 1 w 322"/>
                <a:gd name="T13" fmla="*/ 8 h 378"/>
                <a:gd name="T14" fmla="*/ 1 w 322"/>
                <a:gd name="T15" fmla="*/ 9 h 378"/>
                <a:gd name="T16" fmla="*/ 2 w 322"/>
                <a:gd name="T17" fmla="*/ 9 h 378"/>
                <a:gd name="T18" fmla="*/ 2 w 322"/>
                <a:gd name="T19" fmla="*/ 9 h 378"/>
                <a:gd name="T20" fmla="*/ 3 w 322"/>
                <a:gd name="T21" fmla="*/ 10 h 378"/>
                <a:gd name="T22" fmla="*/ 4 w 322"/>
                <a:gd name="T23" fmla="*/ 10 h 378"/>
                <a:gd name="T24" fmla="*/ 5 w 322"/>
                <a:gd name="T25" fmla="*/ 10 h 378"/>
                <a:gd name="T26" fmla="*/ 6 w 322"/>
                <a:gd name="T27" fmla="*/ 10 h 378"/>
                <a:gd name="T28" fmla="*/ 7 w 322"/>
                <a:gd name="T29" fmla="*/ 10 h 378"/>
                <a:gd name="T30" fmla="*/ 8 w 322"/>
                <a:gd name="T31" fmla="*/ 10 h 378"/>
                <a:gd name="T32" fmla="*/ 9 w 322"/>
                <a:gd name="T33" fmla="*/ 10 h 378"/>
                <a:gd name="T34" fmla="*/ 9 w 322"/>
                <a:gd name="T35" fmla="*/ 10 h 378"/>
                <a:gd name="T36" fmla="*/ 9 w 322"/>
                <a:gd name="T37" fmla="*/ 10 h 378"/>
                <a:gd name="T38" fmla="*/ 9 w 322"/>
                <a:gd name="T39" fmla="*/ 10 h 378"/>
                <a:gd name="T40" fmla="*/ 8 w 322"/>
                <a:gd name="T41" fmla="*/ 10 h 378"/>
                <a:gd name="T42" fmla="*/ 7 w 322"/>
                <a:gd name="T43" fmla="*/ 9 h 378"/>
                <a:gd name="T44" fmla="*/ 7 w 322"/>
                <a:gd name="T45" fmla="*/ 9 h 378"/>
                <a:gd name="T46" fmla="*/ 6 w 322"/>
                <a:gd name="T47" fmla="*/ 9 h 378"/>
                <a:gd name="T48" fmla="*/ 5 w 322"/>
                <a:gd name="T49" fmla="*/ 9 h 378"/>
                <a:gd name="T50" fmla="*/ 4 w 322"/>
                <a:gd name="T51" fmla="*/ 9 h 378"/>
                <a:gd name="T52" fmla="*/ 3 w 322"/>
                <a:gd name="T53" fmla="*/ 9 h 378"/>
                <a:gd name="T54" fmla="*/ 2 w 322"/>
                <a:gd name="T55" fmla="*/ 8 h 378"/>
                <a:gd name="T56" fmla="*/ 2 w 322"/>
                <a:gd name="T57" fmla="*/ 8 h 378"/>
                <a:gd name="T58" fmla="*/ 1 w 322"/>
                <a:gd name="T59" fmla="*/ 7 h 378"/>
                <a:gd name="T60" fmla="*/ 1 w 322"/>
                <a:gd name="T61" fmla="*/ 7 h 378"/>
                <a:gd name="T62" fmla="*/ 1 w 322"/>
                <a:gd name="T63" fmla="*/ 6 h 378"/>
                <a:gd name="T64" fmla="*/ 2 w 322"/>
                <a:gd name="T65" fmla="*/ 5 h 378"/>
                <a:gd name="T66" fmla="*/ 2 w 322"/>
                <a:gd name="T67" fmla="*/ 4 h 378"/>
                <a:gd name="T68" fmla="*/ 3 w 322"/>
                <a:gd name="T69" fmla="*/ 3 h 378"/>
                <a:gd name="T70" fmla="*/ 4 w 322"/>
                <a:gd name="T71" fmla="*/ 2 h 378"/>
                <a:gd name="T72" fmla="*/ 4 w 322"/>
                <a:gd name="T73" fmla="*/ 2 h 378"/>
                <a:gd name="T74" fmla="*/ 6 w 322"/>
                <a:gd name="T75" fmla="*/ 1 h 378"/>
                <a:gd name="T76" fmla="*/ 7 w 322"/>
                <a:gd name="T77" fmla="*/ 0 h 378"/>
                <a:gd name="T78" fmla="*/ 7 w 322"/>
                <a:gd name="T79" fmla="*/ 0 h 378"/>
                <a:gd name="T80" fmla="*/ 7 w 322"/>
                <a:gd name="T81" fmla="*/ 0 h 378"/>
                <a:gd name="T82" fmla="*/ 6 w 322"/>
                <a:gd name="T83" fmla="*/ 0 h 378"/>
                <a:gd name="T84" fmla="*/ 5 w 322"/>
                <a:gd name="T85" fmla="*/ 0 h 378"/>
                <a:gd name="T86" fmla="*/ 4 w 322"/>
                <a:gd name="T87" fmla="*/ 1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19611" name="Freeform 308"/>
            <p:cNvSpPr>
              <a:spLocks/>
            </p:cNvSpPr>
            <p:nvPr/>
          </p:nvSpPr>
          <p:spPr bwMode="auto">
            <a:xfrm>
              <a:off x="4394" y="3133"/>
              <a:ext cx="47" cy="42"/>
            </a:xfrm>
            <a:custGeom>
              <a:avLst/>
              <a:gdLst>
                <a:gd name="T0" fmla="*/ 6 w 283"/>
                <a:gd name="T1" fmla="*/ 2 h 252"/>
                <a:gd name="T2" fmla="*/ 7 w 283"/>
                <a:gd name="T3" fmla="*/ 3 h 252"/>
                <a:gd name="T4" fmla="*/ 7 w 283"/>
                <a:gd name="T5" fmla="*/ 3 h 252"/>
                <a:gd name="T6" fmla="*/ 7 w 283"/>
                <a:gd name="T7" fmla="*/ 4 h 252"/>
                <a:gd name="T8" fmla="*/ 7 w 283"/>
                <a:gd name="T9" fmla="*/ 4 h 252"/>
                <a:gd name="T10" fmla="*/ 7 w 283"/>
                <a:gd name="T11" fmla="*/ 4 h 252"/>
                <a:gd name="T12" fmla="*/ 7 w 283"/>
                <a:gd name="T13" fmla="*/ 5 h 252"/>
                <a:gd name="T14" fmla="*/ 7 w 283"/>
                <a:gd name="T15" fmla="*/ 5 h 252"/>
                <a:gd name="T16" fmla="*/ 6 w 283"/>
                <a:gd name="T17" fmla="*/ 5 h 252"/>
                <a:gd name="T18" fmla="*/ 6 w 283"/>
                <a:gd name="T19" fmla="*/ 6 h 252"/>
                <a:gd name="T20" fmla="*/ 6 w 283"/>
                <a:gd name="T21" fmla="*/ 6 h 252"/>
                <a:gd name="T22" fmla="*/ 6 w 283"/>
                <a:gd name="T23" fmla="*/ 6 h 252"/>
                <a:gd name="T24" fmla="*/ 5 w 283"/>
                <a:gd name="T25" fmla="*/ 7 h 252"/>
                <a:gd name="T26" fmla="*/ 5 w 283"/>
                <a:gd name="T27" fmla="*/ 7 h 252"/>
                <a:gd name="T28" fmla="*/ 5 w 283"/>
                <a:gd name="T29" fmla="*/ 7 h 252"/>
                <a:gd name="T30" fmla="*/ 5 w 283"/>
                <a:gd name="T31" fmla="*/ 7 h 252"/>
                <a:gd name="T32" fmla="*/ 5 w 283"/>
                <a:gd name="T33" fmla="*/ 7 h 252"/>
                <a:gd name="T34" fmla="*/ 5 w 283"/>
                <a:gd name="T35" fmla="*/ 7 h 252"/>
                <a:gd name="T36" fmla="*/ 6 w 283"/>
                <a:gd name="T37" fmla="*/ 7 h 252"/>
                <a:gd name="T38" fmla="*/ 6 w 283"/>
                <a:gd name="T39" fmla="*/ 7 h 252"/>
                <a:gd name="T40" fmla="*/ 6 w 283"/>
                <a:gd name="T41" fmla="*/ 7 h 252"/>
                <a:gd name="T42" fmla="*/ 6 w 283"/>
                <a:gd name="T43" fmla="*/ 7 h 252"/>
                <a:gd name="T44" fmla="*/ 7 w 283"/>
                <a:gd name="T45" fmla="*/ 6 h 252"/>
                <a:gd name="T46" fmla="*/ 7 w 283"/>
                <a:gd name="T47" fmla="*/ 5 h 252"/>
                <a:gd name="T48" fmla="*/ 8 w 283"/>
                <a:gd name="T49" fmla="*/ 5 h 252"/>
                <a:gd name="T50" fmla="*/ 8 w 283"/>
                <a:gd name="T51" fmla="*/ 4 h 252"/>
                <a:gd name="T52" fmla="*/ 8 w 283"/>
                <a:gd name="T53" fmla="*/ 3 h 252"/>
                <a:gd name="T54" fmla="*/ 7 w 283"/>
                <a:gd name="T55" fmla="*/ 3 h 252"/>
                <a:gd name="T56" fmla="*/ 7 w 283"/>
                <a:gd name="T57" fmla="*/ 2 h 252"/>
                <a:gd name="T58" fmla="*/ 7 w 283"/>
                <a:gd name="T59" fmla="*/ 2 h 252"/>
                <a:gd name="T60" fmla="*/ 6 w 283"/>
                <a:gd name="T61" fmla="*/ 1 h 252"/>
                <a:gd name="T62" fmla="*/ 6 w 283"/>
                <a:gd name="T63" fmla="*/ 1 h 252"/>
                <a:gd name="T64" fmla="*/ 5 w 283"/>
                <a:gd name="T65" fmla="*/ 1 h 252"/>
                <a:gd name="T66" fmla="*/ 4 w 283"/>
                <a:gd name="T67" fmla="*/ 1 h 252"/>
                <a:gd name="T68" fmla="*/ 4 w 283"/>
                <a:gd name="T69" fmla="*/ 1 h 252"/>
                <a:gd name="T70" fmla="*/ 3 w 283"/>
                <a:gd name="T71" fmla="*/ 0 h 252"/>
                <a:gd name="T72" fmla="*/ 3 w 283"/>
                <a:gd name="T73" fmla="*/ 0 h 252"/>
                <a:gd name="T74" fmla="*/ 2 w 283"/>
                <a:gd name="T75" fmla="*/ 0 h 252"/>
                <a:gd name="T76" fmla="*/ 2 w 283"/>
                <a:gd name="T77" fmla="*/ 0 h 252"/>
                <a:gd name="T78" fmla="*/ 1 w 283"/>
                <a:gd name="T79" fmla="*/ 0 h 252"/>
                <a:gd name="T80" fmla="*/ 1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1 w 283"/>
                <a:gd name="T93" fmla="*/ 0 h 252"/>
                <a:gd name="T94" fmla="*/ 1 w 283"/>
                <a:gd name="T95" fmla="*/ 0 h 252"/>
                <a:gd name="T96" fmla="*/ 1 w 283"/>
                <a:gd name="T97" fmla="*/ 0 h 252"/>
                <a:gd name="T98" fmla="*/ 2 w 283"/>
                <a:gd name="T99" fmla="*/ 1 h 252"/>
                <a:gd name="T100" fmla="*/ 2 w 283"/>
                <a:gd name="T101" fmla="*/ 1 h 252"/>
                <a:gd name="T102" fmla="*/ 3 w 283"/>
                <a:gd name="T103" fmla="*/ 1 h 252"/>
                <a:gd name="T104" fmla="*/ 3 w 283"/>
                <a:gd name="T105" fmla="*/ 1 h 252"/>
                <a:gd name="T106" fmla="*/ 3 w 283"/>
                <a:gd name="T107" fmla="*/ 1 h 252"/>
                <a:gd name="T108" fmla="*/ 4 w 283"/>
                <a:gd name="T109" fmla="*/ 1 h 252"/>
                <a:gd name="T110" fmla="*/ 4 w 283"/>
                <a:gd name="T111" fmla="*/ 1 h 252"/>
                <a:gd name="T112" fmla="*/ 5 w 283"/>
                <a:gd name="T113" fmla="*/ 1 h 252"/>
                <a:gd name="T114" fmla="*/ 5 w 283"/>
                <a:gd name="T115" fmla="*/ 2 h 252"/>
                <a:gd name="T116" fmla="*/ 6 w 283"/>
                <a:gd name="T117" fmla="*/ 2 h 252"/>
                <a:gd name="T118" fmla="*/ 6 w 283"/>
                <a:gd name="T119" fmla="*/ 2 h 252"/>
                <a:gd name="T120" fmla="*/ 6 w 283"/>
                <a:gd name="T121" fmla="*/ 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19612" name="Freeform 309"/>
            <p:cNvSpPr>
              <a:spLocks/>
            </p:cNvSpPr>
            <p:nvPr/>
          </p:nvSpPr>
          <p:spPr bwMode="auto">
            <a:xfrm>
              <a:off x="4298" y="3153"/>
              <a:ext cx="19" cy="39"/>
            </a:xfrm>
            <a:custGeom>
              <a:avLst/>
              <a:gdLst>
                <a:gd name="T0" fmla="*/ 0 w 114"/>
                <a:gd name="T1" fmla="*/ 3 h 238"/>
                <a:gd name="T2" fmla="*/ 0 w 114"/>
                <a:gd name="T3" fmla="*/ 4 h 238"/>
                <a:gd name="T4" fmla="*/ 0 w 114"/>
                <a:gd name="T5" fmla="*/ 5 h 238"/>
                <a:gd name="T6" fmla="*/ 0 w 114"/>
                <a:gd name="T7" fmla="*/ 5 h 238"/>
                <a:gd name="T8" fmla="*/ 1 w 114"/>
                <a:gd name="T9" fmla="*/ 5 h 238"/>
                <a:gd name="T10" fmla="*/ 1 w 114"/>
                <a:gd name="T11" fmla="*/ 6 h 238"/>
                <a:gd name="T12" fmla="*/ 2 w 114"/>
                <a:gd name="T13" fmla="*/ 6 h 238"/>
                <a:gd name="T14" fmla="*/ 2 w 114"/>
                <a:gd name="T15" fmla="*/ 6 h 238"/>
                <a:gd name="T16" fmla="*/ 2 w 114"/>
                <a:gd name="T17" fmla="*/ 6 h 238"/>
                <a:gd name="T18" fmla="*/ 3 w 114"/>
                <a:gd name="T19" fmla="*/ 6 h 238"/>
                <a:gd name="T20" fmla="*/ 3 w 114"/>
                <a:gd name="T21" fmla="*/ 6 h 238"/>
                <a:gd name="T22" fmla="*/ 3 w 114"/>
                <a:gd name="T23" fmla="*/ 6 h 238"/>
                <a:gd name="T24" fmla="*/ 3 w 114"/>
                <a:gd name="T25" fmla="*/ 6 h 238"/>
                <a:gd name="T26" fmla="*/ 3 w 114"/>
                <a:gd name="T27" fmla="*/ 6 h 238"/>
                <a:gd name="T28" fmla="*/ 3 w 114"/>
                <a:gd name="T29" fmla="*/ 6 h 238"/>
                <a:gd name="T30" fmla="*/ 3 w 114"/>
                <a:gd name="T31" fmla="*/ 6 h 238"/>
                <a:gd name="T32" fmla="*/ 3 w 114"/>
                <a:gd name="T33" fmla="*/ 6 h 238"/>
                <a:gd name="T34" fmla="*/ 2 w 114"/>
                <a:gd name="T35" fmla="*/ 5 h 238"/>
                <a:gd name="T36" fmla="*/ 2 w 114"/>
                <a:gd name="T37" fmla="*/ 5 h 238"/>
                <a:gd name="T38" fmla="*/ 1 w 114"/>
                <a:gd name="T39" fmla="*/ 5 h 238"/>
                <a:gd name="T40" fmla="*/ 1 w 114"/>
                <a:gd name="T41" fmla="*/ 4 h 238"/>
                <a:gd name="T42" fmla="*/ 1 w 114"/>
                <a:gd name="T43" fmla="*/ 4 h 238"/>
                <a:gd name="T44" fmla="*/ 1 w 114"/>
                <a:gd name="T45" fmla="*/ 3 h 238"/>
                <a:gd name="T46" fmla="*/ 1 w 114"/>
                <a:gd name="T47" fmla="*/ 3 h 238"/>
                <a:gd name="T48" fmla="*/ 1 w 114"/>
                <a:gd name="T49" fmla="*/ 2 h 238"/>
                <a:gd name="T50" fmla="*/ 1 w 114"/>
                <a:gd name="T51" fmla="*/ 2 h 238"/>
                <a:gd name="T52" fmla="*/ 2 w 114"/>
                <a:gd name="T53" fmla="*/ 2 h 238"/>
                <a:gd name="T54" fmla="*/ 2 w 114"/>
                <a:gd name="T55" fmla="*/ 1 h 238"/>
                <a:gd name="T56" fmla="*/ 2 w 114"/>
                <a:gd name="T57" fmla="*/ 1 h 238"/>
                <a:gd name="T58" fmla="*/ 2 w 114"/>
                <a:gd name="T59" fmla="*/ 1 h 238"/>
                <a:gd name="T60" fmla="*/ 3 w 114"/>
                <a:gd name="T61" fmla="*/ 0 h 238"/>
                <a:gd name="T62" fmla="*/ 3 w 114"/>
                <a:gd name="T63" fmla="*/ 0 h 238"/>
                <a:gd name="T64" fmla="*/ 3 w 114"/>
                <a:gd name="T65" fmla="*/ 0 h 238"/>
                <a:gd name="T66" fmla="*/ 3 w 114"/>
                <a:gd name="T67" fmla="*/ 0 h 238"/>
                <a:gd name="T68" fmla="*/ 3 w 114"/>
                <a:gd name="T69" fmla="*/ 0 h 238"/>
                <a:gd name="T70" fmla="*/ 2 w 114"/>
                <a:gd name="T71" fmla="*/ 0 h 238"/>
                <a:gd name="T72" fmla="*/ 2 w 114"/>
                <a:gd name="T73" fmla="*/ 1 h 238"/>
                <a:gd name="T74" fmla="*/ 1 w 114"/>
                <a:gd name="T75" fmla="*/ 1 h 238"/>
                <a:gd name="T76" fmla="*/ 1 w 114"/>
                <a:gd name="T77" fmla="*/ 2 h 238"/>
                <a:gd name="T78" fmla="*/ 0 w 114"/>
                <a:gd name="T79" fmla="*/ 3 h 238"/>
                <a:gd name="T80" fmla="*/ 0 w 114"/>
                <a:gd name="T81" fmla="*/ 3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19613" name="Freeform 310"/>
            <p:cNvSpPr>
              <a:spLocks/>
            </p:cNvSpPr>
            <p:nvPr/>
          </p:nvSpPr>
          <p:spPr bwMode="auto">
            <a:xfrm>
              <a:off x="4432" y="3130"/>
              <a:ext cx="41" cy="52"/>
            </a:xfrm>
            <a:custGeom>
              <a:avLst/>
              <a:gdLst>
                <a:gd name="T0" fmla="*/ 6 w 246"/>
                <a:gd name="T1" fmla="*/ 4 h 310"/>
                <a:gd name="T2" fmla="*/ 6 w 246"/>
                <a:gd name="T3" fmla="*/ 4 h 310"/>
                <a:gd name="T4" fmla="*/ 6 w 246"/>
                <a:gd name="T5" fmla="*/ 5 h 310"/>
                <a:gd name="T6" fmla="*/ 6 w 246"/>
                <a:gd name="T7" fmla="*/ 5 h 310"/>
                <a:gd name="T8" fmla="*/ 6 w 246"/>
                <a:gd name="T9" fmla="*/ 6 h 310"/>
                <a:gd name="T10" fmla="*/ 5 w 246"/>
                <a:gd name="T11" fmla="*/ 6 h 310"/>
                <a:gd name="T12" fmla="*/ 5 w 246"/>
                <a:gd name="T13" fmla="*/ 7 h 310"/>
                <a:gd name="T14" fmla="*/ 4 w 246"/>
                <a:gd name="T15" fmla="*/ 7 h 310"/>
                <a:gd name="T16" fmla="*/ 4 w 246"/>
                <a:gd name="T17" fmla="*/ 8 h 310"/>
                <a:gd name="T18" fmla="*/ 4 w 246"/>
                <a:gd name="T19" fmla="*/ 8 h 310"/>
                <a:gd name="T20" fmla="*/ 3 w 246"/>
                <a:gd name="T21" fmla="*/ 8 h 310"/>
                <a:gd name="T22" fmla="*/ 3 w 246"/>
                <a:gd name="T23" fmla="*/ 9 h 310"/>
                <a:gd name="T24" fmla="*/ 4 w 246"/>
                <a:gd name="T25" fmla="*/ 9 h 310"/>
                <a:gd name="T26" fmla="*/ 4 w 246"/>
                <a:gd name="T27" fmla="*/ 9 h 310"/>
                <a:gd name="T28" fmla="*/ 4 w 246"/>
                <a:gd name="T29" fmla="*/ 8 h 310"/>
                <a:gd name="T30" fmla="*/ 5 w 246"/>
                <a:gd name="T31" fmla="*/ 8 h 310"/>
                <a:gd name="T32" fmla="*/ 6 w 246"/>
                <a:gd name="T33" fmla="*/ 7 h 310"/>
                <a:gd name="T34" fmla="*/ 7 w 246"/>
                <a:gd name="T35" fmla="*/ 6 h 310"/>
                <a:gd name="T36" fmla="*/ 7 w 246"/>
                <a:gd name="T37" fmla="*/ 5 h 310"/>
                <a:gd name="T38" fmla="*/ 7 w 246"/>
                <a:gd name="T39" fmla="*/ 4 h 310"/>
                <a:gd name="T40" fmla="*/ 6 w 246"/>
                <a:gd name="T41" fmla="*/ 3 h 310"/>
                <a:gd name="T42" fmla="*/ 6 w 246"/>
                <a:gd name="T43" fmla="*/ 3 h 310"/>
                <a:gd name="T44" fmla="*/ 5 w 246"/>
                <a:gd name="T45" fmla="*/ 2 h 310"/>
                <a:gd name="T46" fmla="*/ 4 w 246"/>
                <a:gd name="T47" fmla="*/ 2 h 310"/>
                <a:gd name="T48" fmla="*/ 4 w 246"/>
                <a:gd name="T49" fmla="*/ 1 h 310"/>
                <a:gd name="T50" fmla="*/ 3 w 246"/>
                <a:gd name="T51" fmla="*/ 1 h 310"/>
                <a:gd name="T52" fmla="*/ 2 w 246"/>
                <a:gd name="T53" fmla="*/ 1 h 310"/>
                <a:gd name="T54" fmla="*/ 1 w 246"/>
                <a:gd name="T55" fmla="*/ 0 h 310"/>
                <a:gd name="T56" fmla="*/ 1 w 246"/>
                <a:gd name="T57" fmla="*/ 0 h 310"/>
                <a:gd name="T58" fmla="*/ 0 w 246"/>
                <a:gd name="T59" fmla="*/ 0 h 310"/>
                <a:gd name="T60" fmla="*/ 0 w 246"/>
                <a:gd name="T61" fmla="*/ 0 h 310"/>
                <a:gd name="T62" fmla="*/ 1 w 246"/>
                <a:gd name="T63" fmla="*/ 0 h 310"/>
                <a:gd name="T64" fmla="*/ 2 w 246"/>
                <a:gd name="T65" fmla="*/ 1 h 310"/>
                <a:gd name="T66" fmla="*/ 2 w 246"/>
                <a:gd name="T67" fmla="*/ 1 h 310"/>
                <a:gd name="T68" fmla="*/ 3 w 246"/>
                <a:gd name="T69" fmla="*/ 2 h 310"/>
                <a:gd name="T70" fmla="*/ 4 w 246"/>
                <a:gd name="T71" fmla="*/ 2 h 310"/>
                <a:gd name="T72" fmla="*/ 5 w 246"/>
                <a:gd name="T73" fmla="*/ 3 h 310"/>
                <a:gd name="T74" fmla="*/ 5 w 246"/>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19614" name="Freeform 311"/>
            <p:cNvSpPr>
              <a:spLocks/>
            </p:cNvSpPr>
            <p:nvPr/>
          </p:nvSpPr>
          <p:spPr bwMode="auto">
            <a:xfrm>
              <a:off x="4387" y="3191"/>
              <a:ext cx="14" cy="31"/>
            </a:xfrm>
            <a:custGeom>
              <a:avLst/>
              <a:gdLst>
                <a:gd name="T0" fmla="*/ 1 w 83"/>
                <a:gd name="T1" fmla="*/ 0 h 187"/>
                <a:gd name="T2" fmla="*/ 1 w 83"/>
                <a:gd name="T3" fmla="*/ 0 h 187"/>
                <a:gd name="T4" fmla="*/ 1 w 83"/>
                <a:gd name="T5" fmla="*/ 0 h 187"/>
                <a:gd name="T6" fmla="*/ 1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1 h 187"/>
                <a:gd name="T20" fmla="*/ 1 w 83"/>
                <a:gd name="T21" fmla="*/ 2 h 187"/>
                <a:gd name="T22" fmla="*/ 1 w 83"/>
                <a:gd name="T23" fmla="*/ 3 h 187"/>
                <a:gd name="T24" fmla="*/ 1 w 83"/>
                <a:gd name="T25" fmla="*/ 3 h 187"/>
                <a:gd name="T26" fmla="*/ 2 w 83"/>
                <a:gd name="T27" fmla="*/ 4 h 187"/>
                <a:gd name="T28" fmla="*/ 2 w 83"/>
                <a:gd name="T29" fmla="*/ 5 h 187"/>
                <a:gd name="T30" fmla="*/ 2 w 83"/>
                <a:gd name="T31" fmla="*/ 5 h 187"/>
                <a:gd name="T32" fmla="*/ 2 w 83"/>
                <a:gd name="T33" fmla="*/ 5 h 187"/>
                <a:gd name="T34" fmla="*/ 2 w 83"/>
                <a:gd name="T35" fmla="*/ 5 h 187"/>
                <a:gd name="T36" fmla="*/ 2 w 83"/>
                <a:gd name="T37" fmla="*/ 4 h 187"/>
                <a:gd name="T38" fmla="*/ 2 w 83"/>
                <a:gd name="T39" fmla="*/ 4 h 187"/>
                <a:gd name="T40" fmla="*/ 2 w 83"/>
                <a:gd name="T41" fmla="*/ 3 h 187"/>
                <a:gd name="T42" fmla="*/ 2 w 83"/>
                <a:gd name="T43" fmla="*/ 2 h 187"/>
                <a:gd name="T44" fmla="*/ 1 w 83"/>
                <a:gd name="T45" fmla="*/ 2 h 187"/>
                <a:gd name="T46" fmla="*/ 1 w 83"/>
                <a:gd name="T47" fmla="*/ 1 h 187"/>
                <a:gd name="T48" fmla="*/ 1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19615" name="Freeform 312"/>
            <p:cNvSpPr>
              <a:spLocks/>
            </p:cNvSpPr>
            <p:nvPr/>
          </p:nvSpPr>
          <p:spPr bwMode="auto">
            <a:xfrm>
              <a:off x="4381" y="3174"/>
              <a:ext cx="7" cy="16"/>
            </a:xfrm>
            <a:custGeom>
              <a:avLst/>
              <a:gdLst>
                <a:gd name="T0" fmla="*/ 1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1 h 94"/>
                <a:gd name="T20" fmla="*/ 0 w 44"/>
                <a:gd name="T21" fmla="*/ 1 h 94"/>
                <a:gd name="T22" fmla="*/ 0 w 44"/>
                <a:gd name="T23" fmla="*/ 2 h 94"/>
                <a:gd name="T24" fmla="*/ 0 w 44"/>
                <a:gd name="T25" fmla="*/ 2 h 94"/>
                <a:gd name="T26" fmla="*/ 0 w 44"/>
                <a:gd name="T27" fmla="*/ 2 h 94"/>
                <a:gd name="T28" fmla="*/ 1 w 44"/>
                <a:gd name="T29" fmla="*/ 3 h 94"/>
                <a:gd name="T30" fmla="*/ 1 w 44"/>
                <a:gd name="T31" fmla="*/ 3 h 94"/>
                <a:gd name="T32" fmla="*/ 1 w 44"/>
                <a:gd name="T33" fmla="*/ 3 h 94"/>
                <a:gd name="T34" fmla="*/ 1 w 44"/>
                <a:gd name="T35" fmla="*/ 2 h 94"/>
                <a:gd name="T36" fmla="*/ 1 w 44"/>
                <a:gd name="T37" fmla="*/ 2 h 94"/>
                <a:gd name="T38" fmla="*/ 1 w 44"/>
                <a:gd name="T39" fmla="*/ 1 h 94"/>
                <a:gd name="T40" fmla="*/ 1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19616"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1 h 54"/>
                <a:gd name="T28" fmla="*/ 0 w 38"/>
                <a:gd name="T29" fmla="*/ 1 h 54"/>
                <a:gd name="T30" fmla="*/ 0 w 38"/>
                <a:gd name="T31" fmla="*/ 1 h 54"/>
                <a:gd name="T32" fmla="*/ 0 w 38"/>
                <a:gd name="T33" fmla="*/ 1 h 54"/>
                <a:gd name="T34" fmla="*/ 0 w 38"/>
                <a:gd name="T35" fmla="*/ 1 h 54"/>
                <a:gd name="T36" fmla="*/ 1 w 38"/>
                <a:gd name="T37" fmla="*/ 1 h 54"/>
                <a:gd name="T38" fmla="*/ 1 w 38"/>
                <a:gd name="T39" fmla="*/ 2 h 54"/>
                <a:gd name="T40" fmla="*/ 1 w 38"/>
                <a:gd name="T41" fmla="*/ 2 h 54"/>
                <a:gd name="T42" fmla="*/ 1 w 38"/>
                <a:gd name="T43" fmla="*/ 1 h 54"/>
                <a:gd name="T44" fmla="*/ 1 w 38"/>
                <a:gd name="T45" fmla="*/ 1 h 54"/>
                <a:gd name="T46" fmla="*/ 1 w 38"/>
                <a:gd name="T47" fmla="*/ 1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19617" name="Freeform 314"/>
            <p:cNvSpPr>
              <a:spLocks/>
            </p:cNvSpPr>
            <p:nvPr/>
          </p:nvSpPr>
          <p:spPr bwMode="auto">
            <a:xfrm>
              <a:off x="4370" y="3155"/>
              <a:ext cx="8" cy="6"/>
            </a:xfrm>
            <a:custGeom>
              <a:avLst/>
              <a:gdLst>
                <a:gd name="T0" fmla="*/ 1 w 52"/>
                <a:gd name="T1" fmla="*/ 1 h 36"/>
                <a:gd name="T2" fmla="*/ 1 w 52"/>
                <a:gd name="T3" fmla="*/ 1 h 36"/>
                <a:gd name="T4" fmla="*/ 1 w 52"/>
                <a:gd name="T5" fmla="*/ 0 h 36"/>
                <a:gd name="T6" fmla="*/ 1 w 52"/>
                <a:gd name="T7" fmla="*/ 0 h 36"/>
                <a:gd name="T8" fmla="*/ 1 w 52"/>
                <a:gd name="T9" fmla="*/ 0 h 36"/>
                <a:gd name="T10" fmla="*/ 1 w 52"/>
                <a:gd name="T11" fmla="*/ 0 h 36"/>
                <a:gd name="T12" fmla="*/ 1 w 52"/>
                <a:gd name="T13" fmla="*/ 0 h 36"/>
                <a:gd name="T14" fmla="*/ 1 w 52"/>
                <a:gd name="T15" fmla="*/ 0 h 36"/>
                <a:gd name="T16" fmla="*/ 1 w 52"/>
                <a:gd name="T17" fmla="*/ 0 h 36"/>
                <a:gd name="T18" fmla="*/ 1 w 52"/>
                <a:gd name="T19" fmla="*/ 0 h 36"/>
                <a:gd name="T20" fmla="*/ 1 w 52"/>
                <a:gd name="T21" fmla="*/ 0 h 36"/>
                <a:gd name="T22" fmla="*/ 0 w 52"/>
                <a:gd name="T23" fmla="*/ 0 h 36"/>
                <a:gd name="T24" fmla="*/ 0 w 52"/>
                <a:gd name="T25" fmla="*/ 0 h 36"/>
                <a:gd name="T26" fmla="*/ 0 w 52"/>
                <a:gd name="T27" fmla="*/ 0 h 36"/>
                <a:gd name="T28" fmla="*/ 0 w 52"/>
                <a:gd name="T29" fmla="*/ 1 h 36"/>
                <a:gd name="T30" fmla="*/ 0 w 52"/>
                <a:gd name="T31" fmla="*/ 1 h 36"/>
                <a:gd name="T32" fmla="*/ 0 w 52"/>
                <a:gd name="T33" fmla="*/ 1 h 36"/>
                <a:gd name="T34" fmla="*/ 0 w 52"/>
                <a:gd name="T35" fmla="*/ 1 h 36"/>
                <a:gd name="T36" fmla="*/ 0 w 52"/>
                <a:gd name="T37" fmla="*/ 1 h 36"/>
                <a:gd name="T38" fmla="*/ 0 w 52"/>
                <a:gd name="T39" fmla="*/ 1 h 36"/>
                <a:gd name="T40" fmla="*/ 0 w 52"/>
                <a:gd name="T41" fmla="*/ 1 h 36"/>
                <a:gd name="T42" fmla="*/ 1 w 52"/>
                <a:gd name="T43" fmla="*/ 1 h 36"/>
                <a:gd name="T44" fmla="*/ 1 w 52"/>
                <a:gd name="T45" fmla="*/ 1 h 36"/>
                <a:gd name="T46" fmla="*/ 1 w 52"/>
                <a:gd name="T47" fmla="*/ 1 h 36"/>
                <a:gd name="T48" fmla="*/ 1 w 52"/>
                <a:gd name="T49" fmla="*/ 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19618" name="Freeform 315"/>
            <p:cNvSpPr>
              <a:spLocks/>
            </p:cNvSpPr>
            <p:nvPr/>
          </p:nvSpPr>
          <p:spPr bwMode="auto">
            <a:xfrm>
              <a:off x="4330" y="3145"/>
              <a:ext cx="33" cy="39"/>
            </a:xfrm>
            <a:custGeom>
              <a:avLst/>
              <a:gdLst>
                <a:gd name="T0" fmla="*/ 2 w 198"/>
                <a:gd name="T1" fmla="*/ 1 h 236"/>
                <a:gd name="T2" fmla="*/ 2 w 198"/>
                <a:gd name="T3" fmla="*/ 1 h 236"/>
                <a:gd name="T4" fmla="*/ 1 w 198"/>
                <a:gd name="T5" fmla="*/ 2 h 236"/>
                <a:gd name="T6" fmla="*/ 1 w 198"/>
                <a:gd name="T7" fmla="*/ 2 h 236"/>
                <a:gd name="T8" fmla="*/ 1 w 198"/>
                <a:gd name="T9" fmla="*/ 2 h 236"/>
                <a:gd name="T10" fmla="*/ 0 w 198"/>
                <a:gd name="T11" fmla="*/ 3 h 236"/>
                <a:gd name="T12" fmla="*/ 0 w 198"/>
                <a:gd name="T13" fmla="*/ 3 h 236"/>
                <a:gd name="T14" fmla="*/ 0 w 198"/>
                <a:gd name="T15" fmla="*/ 3 h 236"/>
                <a:gd name="T16" fmla="*/ 0 w 198"/>
                <a:gd name="T17" fmla="*/ 4 h 236"/>
                <a:gd name="T18" fmla="*/ 0 w 198"/>
                <a:gd name="T19" fmla="*/ 5 h 236"/>
                <a:gd name="T20" fmla="*/ 0 w 198"/>
                <a:gd name="T21" fmla="*/ 5 h 236"/>
                <a:gd name="T22" fmla="*/ 1 w 198"/>
                <a:gd name="T23" fmla="*/ 6 h 236"/>
                <a:gd name="T24" fmla="*/ 1 w 198"/>
                <a:gd name="T25" fmla="*/ 6 h 236"/>
                <a:gd name="T26" fmla="*/ 2 w 198"/>
                <a:gd name="T27" fmla="*/ 6 h 236"/>
                <a:gd name="T28" fmla="*/ 2 w 198"/>
                <a:gd name="T29" fmla="*/ 6 h 236"/>
                <a:gd name="T30" fmla="*/ 3 w 198"/>
                <a:gd name="T31" fmla="*/ 6 h 236"/>
                <a:gd name="T32" fmla="*/ 4 w 198"/>
                <a:gd name="T33" fmla="*/ 6 h 236"/>
                <a:gd name="T34" fmla="*/ 4 w 198"/>
                <a:gd name="T35" fmla="*/ 6 h 236"/>
                <a:gd name="T36" fmla="*/ 4 w 198"/>
                <a:gd name="T37" fmla="*/ 6 h 236"/>
                <a:gd name="T38" fmla="*/ 4 w 198"/>
                <a:gd name="T39" fmla="*/ 6 h 236"/>
                <a:gd name="T40" fmla="*/ 4 w 198"/>
                <a:gd name="T41" fmla="*/ 6 h 236"/>
                <a:gd name="T42" fmla="*/ 4 w 198"/>
                <a:gd name="T43" fmla="*/ 6 h 236"/>
                <a:gd name="T44" fmla="*/ 4 w 198"/>
                <a:gd name="T45" fmla="*/ 6 h 236"/>
                <a:gd name="T46" fmla="*/ 4 w 198"/>
                <a:gd name="T47" fmla="*/ 6 h 236"/>
                <a:gd name="T48" fmla="*/ 4 w 198"/>
                <a:gd name="T49" fmla="*/ 6 h 236"/>
                <a:gd name="T50" fmla="*/ 4 w 198"/>
                <a:gd name="T51" fmla="*/ 6 h 236"/>
                <a:gd name="T52" fmla="*/ 3 w 198"/>
                <a:gd name="T53" fmla="*/ 6 h 236"/>
                <a:gd name="T54" fmla="*/ 3 w 198"/>
                <a:gd name="T55" fmla="*/ 6 h 236"/>
                <a:gd name="T56" fmla="*/ 3 w 198"/>
                <a:gd name="T57" fmla="*/ 6 h 236"/>
                <a:gd name="T58" fmla="*/ 3 w 198"/>
                <a:gd name="T59" fmla="*/ 6 h 236"/>
                <a:gd name="T60" fmla="*/ 2 w 198"/>
                <a:gd name="T61" fmla="*/ 6 h 236"/>
                <a:gd name="T62" fmla="*/ 2 w 198"/>
                <a:gd name="T63" fmla="*/ 6 h 236"/>
                <a:gd name="T64" fmla="*/ 2 w 198"/>
                <a:gd name="T65" fmla="*/ 6 h 236"/>
                <a:gd name="T66" fmla="*/ 1 w 198"/>
                <a:gd name="T67" fmla="*/ 6 h 236"/>
                <a:gd name="T68" fmla="*/ 1 w 198"/>
                <a:gd name="T69" fmla="*/ 5 h 236"/>
                <a:gd name="T70" fmla="*/ 1 w 198"/>
                <a:gd name="T71" fmla="*/ 5 h 236"/>
                <a:gd name="T72" fmla="*/ 1 w 198"/>
                <a:gd name="T73" fmla="*/ 5 h 236"/>
                <a:gd name="T74" fmla="*/ 0 w 198"/>
                <a:gd name="T75" fmla="*/ 4 h 236"/>
                <a:gd name="T76" fmla="*/ 1 w 198"/>
                <a:gd name="T77" fmla="*/ 4 h 236"/>
                <a:gd name="T78" fmla="*/ 1 w 198"/>
                <a:gd name="T79" fmla="*/ 3 h 236"/>
                <a:gd name="T80" fmla="*/ 1 w 198"/>
                <a:gd name="T81" fmla="*/ 3 h 236"/>
                <a:gd name="T82" fmla="*/ 1 w 198"/>
                <a:gd name="T83" fmla="*/ 3 h 236"/>
                <a:gd name="T84" fmla="*/ 1 w 198"/>
                <a:gd name="T85" fmla="*/ 2 h 236"/>
                <a:gd name="T86" fmla="*/ 2 w 198"/>
                <a:gd name="T87" fmla="*/ 2 h 236"/>
                <a:gd name="T88" fmla="*/ 2 w 198"/>
                <a:gd name="T89" fmla="*/ 2 h 236"/>
                <a:gd name="T90" fmla="*/ 3 w 198"/>
                <a:gd name="T91" fmla="*/ 1 h 236"/>
                <a:gd name="T92" fmla="*/ 3 w 198"/>
                <a:gd name="T93" fmla="*/ 1 h 236"/>
                <a:gd name="T94" fmla="*/ 4 w 198"/>
                <a:gd name="T95" fmla="*/ 1 h 236"/>
                <a:gd name="T96" fmla="*/ 4 w 198"/>
                <a:gd name="T97" fmla="*/ 1 h 236"/>
                <a:gd name="T98" fmla="*/ 4 w 198"/>
                <a:gd name="T99" fmla="*/ 0 h 236"/>
                <a:gd name="T100" fmla="*/ 5 w 198"/>
                <a:gd name="T101" fmla="*/ 0 h 236"/>
                <a:gd name="T102" fmla="*/ 5 w 198"/>
                <a:gd name="T103" fmla="*/ 0 h 236"/>
                <a:gd name="T104" fmla="*/ 6 w 198"/>
                <a:gd name="T105" fmla="*/ 0 h 236"/>
                <a:gd name="T106" fmla="*/ 5 w 198"/>
                <a:gd name="T107" fmla="*/ 0 h 236"/>
                <a:gd name="T108" fmla="*/ 5 w 198"/>
                <a:gd name="T109" fmla="*/ 0 h 236"/>
                <a:gd name="T110" fmla="*/ 4 w 198"/>
                <a:gd name="T111" fmla="*/ 0 h 236"/>
                <a:gd name="T112" fmla="*/ 4 w 198"/>
                <a:gd name="T113" fmla="*/ 0 h 236"/>
                <a:gd name="T114" fmla="*/ 4 w 198"/>
                <a:gd name="T115" fmla="*/ 0 h 236"/>
                <a:gd name="T116" fmla="*/ 3 w 198"/>
                <a:gd name="T117" fmla="*/ 0 h 236"/>
                <a:gd name="T118" fmla="*/ 2 w 198"/>
                <a:gd name="T119" fmla="*/ 1 h 236"/>
                <a:gd name="T120" fmla="*/ 2 w 198"/>
                <a:gd name="T121" fmla="*/ 1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19619" name="Freeform 316"/>
            <p:cNvSpPr>
              <a:spLocks/>
            </p:cNvSpPr>
            <p:nvPr/>
          </p:nvSpPr>
          <p:spPr bwMode="auto">
            <a:xfrm>
              <a:off x="4386" y="3145"/>
              <a:ext cx="22" cy="30"/>
            </a:xfrm>
            <a:custGeom>
              <a:avLst/>
              <a:gdLst>
                <a:gd name="T0" fmla="*/ 3 w 128"/>
                <a:gd name="T1" fmla="*/ 2 h 183"/>
                <a:gd name="T2" fmla="*/ 3 w 128"/>
                <a:gd name="T3" fmla="*/ 2 h 183"/>
                <a:gd name="T4" fmla="*/ 3 w 128"/>
                <a:gd name="T5" fmla="*/ 3 h 183"/>
                <a:gd name="T6" fmla="*/ 3 w 128"/>
                <a:gd name="T7" fmla="*/ 3 h 183"/>
                <a:gd name="T8" fmla="*/ 3 w 128"/>
                <a:gd name="T9" fmla="*/ 3 h 183"/>
                <a:gd name="T10" fmla="*/ 2 w 128"/>
                <a:gd name="T11" fmla="*/ 4 h 183"/>
                <a:gd name="T12" fmla="*/ 2 w 128"/>
                <a:gd name="T13" fmla="*/ 4 h 183"/>
                <a:gd name="T14" fmla="*/ 1 w 128"/>
                <a:gd name="T15" fmla="*/ 4 h 183"/>
                <a:gd name="T16" fmla="*/ 1 w 128"/>
                <a:gd name="T17" fmla="*/ 4 h 183"/>
                <a:gd name="T18" fmla="*/ 1 w 128"/>
                <a:gd name="T19" fmla="*/ 5 h 183"/>
                <a:gd name="T20" fmla="*/ 1 w 128"/>
                <a:gd name="T21" fmla="*/ 5 h 183"/>
                <a:gd name="T22" fmla="*/ 1 w 128"/>
                <a:gd name="T23" fmla="*/ 5 h 183"/>
                <a:gd name="T24" fmla="*/ 1 w 128"/>
                <a:gd name="T25" fmla="*/ 5 h 183"/>
                <a:gd name="T26" fmla="*/ 1 w 128"/>
                <a:gd name="T27" fmla="*/ 5 h 183"/>
                <a:gd name="T28" fmla="*/ 1 w 128"/>
                <a:gd name="T29" fmla="*/ 5 h 183"/>
                <a:gd name="T30" fmla="*/ 1 w 128"/>
                <a:gd name="T31" fmla="*/ 5 h 183"/>
                <a:gd name="T32" fmla="*/ 1 w 128"/>
                <a:gd name="T33" fmla="*/ 5 h 183"/>
                <a:gd name="T34" fmla="*/ 2 w 128"/>
                <a:gd name="T35" fmla="*/ 5 h 183"/>
                <a:gd name="T36" fmla="*/ 2 w 128"/>
                <a:gd name="T37" fmla="*/ 4 h 183"/>
                <a:gd name="T38" fmla="*/ 3 w 128"/>
                <a:gd name="T39" fmla="*/ 4 h 183"/>
                <a:gd name="T40" fmla="*/ 3 w 128"/>
                <a:gd name="T41" fmla="*/ 4 h 183"/>
                <a:gd name="T42" fmla="*/ 3 w 128"/>
                <a:gd name="T43" fmla="*/ 3 h 183"/>
                <a:gd name="T44" fmla="*/ 4 w 128"/>
                <a:gd name="T45" fmla="*/ 3 h 183"/>
                <a:gd name="T46" fmla="*/ 4 w 128"/>
                <a:gd name="T47" fmla="*/ 2 h 183"/>
                <a:gd name="T48" fmla="*/ 4 w 128"/>
                <a:gd name="T49" fmla="*/ 2 h 183"/>
                <a:gd name="T50" fmla="*/ 3 w 128"/>
                <a:gd name="T51" fmla="*/ 1 h 183"/>
                <a:gd name="T52" fmla="*/ 3 w 128"/>
                <a:gd name="T53" fmla="*/ 1 h 183"/>
                <a:gd name="T54" fmla="*/ 2 w 128"/>
                <a:gd name="T55" fmla="*/ 0 h 183"/>
                <a:gd name="T56" fmla="*/ 2 w 128"/>
                <a:gd name="T57" fmla="*/ 0 h 183"/>
                <a:gd name="T58" fmla="*/ 1 w 128"/>
                <a:gd name="T59" fmla="*/ 0 h 183"/>
                <a:gd name="T60" fmla="*/ 1 w 128"/>
                <a:gd name="T61" fmla="*/ 0 h 183"/>
                <a:gd name="T62" fmla="*/ 0 w 128"/>
                <a:gd name="T63" fmla="*/ 0 h 183"/>
                <a:gd name="T64" fmla="*/ 0 w 128"/>
                <a:gd name="T65" fmla="*/ 0 h 183"/>
                <a:gd name="T66" fmla="*/ 1 w 128"/>
                <a:gd name="T67" fmla="*/ 0 h 183"/>
                <a:gd name="T68" fmla="*/ 1 w 128"/>
                <a:gd name="T69" fmla="*/ 0 h 183"/>
                <a:gd name="T70" fmla="*/ 1 w 128"/>
                <a:gd name="T71" fmla="*/ 0 h 183"/>
                <a:gd name="T72" fmla="*/ 2 w 128"/>
                <a:gd name="T73" fmla="*/ 1 h 183"/>
                <a:gd name="T74" fmla="*/ 2 w 128"/>
                <a:gd name="T75" fmla="*/ 1 h 183"/>
                <a:gd name="T76" fmla="*/ 3 w 128"/>
                <a:gd name="T77" fmla="*/ 1 h 183"/>
                <a:gd name="T78" fmla="*/ 3 w 128"/>
                <a:gd name="T79" fmla="*/ 1 h 183"/>
                <a:gd name="T80" fmla="*/ 3 w 128"/>
                <a:gd name="T81" fmla="*/ 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19620" name="Freeform 317"/>
            <p:cNvSpPr>
              <a:spLocks/>
            </p:cNvSpPr>
            <p:nvPr/>
          </p:nvSpPr>
          <p:spPr bwMode="auto">
            <a:xfrm>
              <a:off x="4309" y="3138"/>
              <a:ext cx="53" cy="63"/>
            </a:xfrm>
            <a:custGeom>
              <a:avLst/>
              <a:gdLst>
                <a:gd name="T0" fmla="*/ 3 w 323"/>
                <a:gd name="T1" fmla="*/ 2 h 379"/>
                <a:gd name="T2" fmla="*/ 1 w 323"/>
                <a:gd name="T3" fmla="*/ 3 h 379"/>
                <a:gd name="T4" fmla="*/ 0 w 323"/>
                <a:gd name="T5" fmla="*/ 5 h 379"/>
                <a:gd name="T6" fmla="*/ 0 w 323"/>
                <a:gd name="T7" fmla="*/ 6 h 379"/>
                <a:gd name="T8" fmla="*/ 0 w 323"/>
                <a:gd name="T9" fmla="*/ 7 h 379"/>
                <a:gd name="T10" fmla="*/ 0 w 323"/>
                <a:gd name="T11" fmla="*/ 8 h 379"/>
                <a:gd name="T12" fmla="*/ 0 w 323"/>
                <a:gd name="T13" fmla="*/ 8 h 379"/>
                <a:gd name="T14" fmla="*/ 1 w 323"/>
                <a:gd name="T15" fmla="*/ 9 h 379"/>
                <a:gd name="T16" fmla="*/ 1 w 323"/>
                <a:gd name="T17" fmla="*/ 9 h 379"/>
                <a:gd name="T18" fmla="*/ 2 w 323"/>
                <a:gd name="T19" fmla="*/ 9 h 379"/>
                <a:gd name="T20" fmla="*/ 3 w 323"/>
                <a:gd name="T21" fmla="*/ 10 h 379"/>
                <a:gd name="T22" fmla="*/ 4 w 323"/>
                <a:gd name="T23" fmla="*/ 10 h 379"/>
                <a:gd name="T24" fmla="*/ 5 w 323"/>
                <a:gd name="T25" fmla="*/ 10 h 379"/>
                <a:gd name="T26" fmla="*/ 6 w 323"/>
                <a:gd name="T27" fmla="*/ 10 h 379"/>
                <a:gd name="T28" fmla="*/ 7 w 323"/>
                <a:gd name="T29" fmla="*/ 10 h 379"/>
                <a:gd name="T30" fmla="*/ 8 w 323"/>
                <a:gd name="T31" fmla="*/ 10 h 379"/>
                <a:gd name="T32" fmla="*/ 8 w 323"/>
                <a:gd name="T33" fmla="*/ 10 h 379"/>
                <a:gd name="T34" fmla="*/ 9 w 323"/>
                <a:gd name="T35" fmla="*/ 10 h 379"/>
                <a:gd name="T36" fmla="*/ 9 w 323"/>
                <a:gd name="T37" fmla="*/ 10 h 379"/>
                <a:gd name="T38" fmla="*/ 9 w 323"/>
                <a:gd name="T39" fmla="*/ 10 h 379"/>
                <a:gd name="T40" fmla="*/ 8 w 323"/>
                <a:gd name="T41" fmla="*/ 10 h 379"/>
                <a:gd name="T42" fmla="*/ 7 w 323"/>
                <a:gd name="T43" fmla="*/ 10 h 379"/>
                <a:gd name="T44" fmla="*/ 6 w 323"/>
                <a:gd name="T45" fmla="*/ 10 h 379"/>
                <a:gd name="T46" fmla="*/ 5 w 323"/>
                <a:gd name="T47" fmla="*/ 9 h 379"/>
                <a:gd name="T48" fmla="*/ 5 w 323"/>
                <a:gd name="T49" fmla="*/ 9 h 379"/>
                <a:gd name="T50" fmla="*/ 4 w 323"/>
                <a:gd name="T51" fmla="*/ 9 h 379"/>
                <a:gd name="T52" fmla="*/ 3 w 323"/>
                <a:gd name="T53" fmla="*/ 9 h 379"/>
                <a:gd name="T54" fmla="*/ 2 w 323"/>
                <a:gd name="T55" fmla="*/ 8 h 379"/>
                <a:gd name="T56" fmla="*/ 1 w 323"/>
                <a:gd name="T57" fmla="*/ 8 h 379"/>
                <a:gd name="T58" fmla="*/ 1 w 323"/>
                <a:gd name="T59" fmla="*/ 7 h 379"/>
                <a:gd name="T60" fmla="*/ 1 w 323"/>
                <a:gd name="T61" fmla="*/ 7 h 379"/>
                <a:gd name="T62" fmla="*/ 1 w 323"/>
                <a:gd name="T63" fmla="*/ 5 h 379"/>
                <a:gd name="T64" fmla="*/ 1 w 323"/>
                <a:gd name="T65" fmla="*/ 4 h 379"/>
                <a:gd name="T66" fmla="*/ 2 w 323"/>
                <a:gd name="T67" fmla="*/ 4 h 379"/>
                <a:gd name="T68" fmla="*/ 2 w 323"/>
                <a:gd name="T69" fmla="*/ 3 h 379"/>
                <a:gd name="T70" fmla="*/ 3 w 323"/>
                <a:gd name="T71" fmla="*/ 2 h 379"/>
                <a:gd name="T72" fmla="*/ 4 w 323"/>
                <a:gd name="T73" fmla="*/ 2 h 379"/>
                <a:gd name="T74" fmla="*/ 5 w 323"/>
                <a:gd name="T75" fmla="*/ 1 h 379"/>
                <a:gd name="T76" fmla="*/ 6 w 323"/>
                <a:gd name="T77" fmla="*/ 1 h 379"/>
                <a:gd name="T78" fmla="*/ 7 w 323"/>
                <a:gd name="T79" fmla="*/ 0 h 379"/>
                <a:gd name="T80" fmla="*/ 7 w 323"/>
                <a:gd name="T81" fmla="*/ 0 h 379"/>
                <a:gd name="T82" fmla="*/ 6 w 323"/>
                <a:gd name="T83" fmla="*/ 0 h 379"/>
                <a:gd name="T84" fmla="*/ 5 w 323"/>
                <a:gd name="T85" fmla="*/ 0 h 379"/>
                <a:gd name="T86" fmla="*/ 4 w 323"/>
                <a:gd name="T87" fmla="*/ 1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19621" name="Freeform 318"/>
            <p:cNvSpPr>
              <a:spLocks/>
            </p:cNvSpPr>
            <p:nvPr/>
          </p:nvSpPr>
          <p:spPr bwMode="auto">
            <a:xfrm>
              <a:off x="4384" y="3136"/>
              <a:ext cx="47" cy="42"/>
            </a:xfrm>
            <a:custGeom>
              <a:avLst/>
              <a:gdLst>
                <a:gd name="T0" fmla="*/ 6 w 282"/>
                <a:gd name="T1" fmla="*/ 2 h 253"/>
                <a:gd name="T2" fmla="*/ 7 w 282"/>
                <a:gd name="T3" fmla="*/ 2 h 253"/>
                <a:gd name="T4" fmla="*/ 7 w 282"/>
                <a:gd name="T5" fmla="*/ 3 h 253"/>
                <a:gd name="T6" fmla="*/ 7 w 282"/>
                <a:gd name="T7" fmla="*/ 3 h 253"/>
                <a:gd name="T8" fmla="*/ 7 w 282"/>
                <a:gd name="T9" fmla="*/ 4 h 253"/>
                <a:gd name="T10" fmla="*/ 7 w 282"/>
                <a:gd name="T11" fmla="*/ 4 h 253"/>
                <a:gd name="T12" fmla="*/ 7 w 282"/>
                <a:gd name="T13" fmla="*/ 5 h 253"/>
                <a:gd name="T14" fmla="*/ 7 w 282"/>
                <a:gd name="T15" fmla="*/ 5 h 253"/>
                <a:gd name="T16" fmla="*/ 6 w 282"/>
                <a:gd name="T17" fmla="*/ 5 h 253"/>
                <a:gd name="T18" fmla="*/ 6 w 282"/>
                <a:gd name="T19" fmla="*/ 6 h 253"/>
                <a:gd name="T20" fmla="*/ 6 w 282"/>
                <a:gd name="T21" fmla="*/ 6 h 253"/>
                <a:gd name="T22" fmla="*/ 6 w 282"/>
                <a:gd name="T23" fmla="*/ 6 h 253"/>
                <a:gd name="T24" fmla="*/ 5 w 282"/>
                <a:gd name="T25" fmla="*/ 6 h 253"/>
                <a:gd name="T26" fmla="*/ 5 w 282"/>
                <a:gd name="T27" fmla="*/ 7 h 253"/>
                <a:gd name="T28" fmla="*/ 5 w 282"/>
                <a:gd name="T29" fmla="*/ 7 h 253"/>
                <a:gd name="T30" fmla="*/ 5 w 282"/>
                <a:gd name="T31" fmla="*/ 7 h 253"/>
                <a:gd name="T32" fmla="*/ 5 w 282"/>
                <a:gd name="T33" fmla="*/ 7 h 253"/>
                <a:gd name="T34" fmla="*/ 6 w 282"/>
                <a:gd name="T35" fmla="*/ 7 h 253"/>
                <a:gd name="T36" fmla="*/ 6 w 282"/>
                <a:gd name="T37" fmla="*/ 7 h 253"/>
                <a:gd name="T38" fmla="*/ 6 w 282"/>
                <a:gd name="T39" fmla="*/ 7 h 253"/>
                <a:gd name="T40" fmla="*/ 6 w 282"/>
                <a:gd name="T41" fmla="*/ 7 h 253"/>
                <a:gd name="T42" fmla="*/ 6 w 282"/>
                <a:gd name="T43" fmla="*/ 6 h 253"/>
                <a:gd name="T44" fmla="*/ 7 w 282"/>
                <a:gd name="T45" fmla="*/ 6 h 253"/>
                <a:gd name="T46" fmla="*/ 7 w 282"/>
                <a:gd name="T47" fmla="*/ 5 h 253"/>
                <a:gd name="T48" fmla="*/ 8 w 282"/>
                <a:gd name="T49" fmla="*/ 5 h 253"/>
                <a:gd name="T50" fmla="*/ 8 w 282"/>
                <a:gd name="T51" fmla="*/ 4 h 253"/>
                <a:gd name="T52" fmla="*/ 8 w 282"/>
                <a:gd name="T53" fmla="*/ 3 h 253"/>
                <a:gd name="T54" fmla="*/ 7 w 282"/>
                <a:gd name="T55" fmla="*/ 2 h 253"/>
                <a:gd name="T56" fmla="*/ 7 w 282"/>
                <a:gd name="T57" fmla="*/ 2 h 253"/>
                <a:gd name="T58" fmla="*/ 6 w 282"/>
                <a:gd name="T59" fmla="*/ 2 h 253"/>
                <a:gd name="T60" fmla="*/ 6 w 282"/>
                <a:gd name="T61" fmla="*/ 1 h 253"/>
                <a:gd name="T62" fmla="*/ 6 w 282"/>
                <a:gd name="T63" fmla="*/ 1 h 253"/>
                <a:gd name="T64" fmla="*/ 5 w 282"/>
                <a:gd name="T65" fmla="*/ 1 h 253"/>
                <a:gd name="T66" fmla="*/ 4 w 282"/>
                <a:gd name="T67" fmla="*/ 1 h 253"/>
                <a:gd name="T68" fmla="*/ 4 w 282"/>
                <a:gd name="T69" fmla="*/ 0 h 253"/>
                <a:gd name="T70" fmla="*/ 3 w 282"/>
                <a:gd name="T71" fmla="*/ 0 h 253"/>
                <a:gd name="T72" fmla="*/ 3 w 282"/>
                <a:gd name="T73" fmla="*/ 0 h 253"/>
                <a:gd name="T74" fmla="*/ 2 w 282"/>
                <a:gd name="T75" fmla="*/ 0 h 253"/>
                <a:gd name="T76" fmla="*/ 2 w 282"/>
                <a:gd name="T77" fmla="*/ 0 h 253"/>
                <a:gd name="T78" fmla="*/ 1 w 282"/>
                <a:gd name="T79" fmla="*/ 0 h 253"/>
                <a:gd name="T80" fmla="*/ 1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1 w 282"/>
                <a:gd name="T93" fmla="*/ 0 h 253"/>
                <a:gd name="T94" fmla="*/ 1 w 282"/>
                <a:gd name="T95" fmla="*/ 0 h 253"/>
                <a:gd name="T96" fmla="*/ 1 w 282"/>
                <a:gd name="T97" fmla="*/ 0 h 253"/>
                <a:gd name="T98" fmla="*/ 2 w 282"/>
                <a:gd name="T99" fmla="*/ 0 h 253"/>
                <a:gd name="T100" fmla="*/ 2 w 282"/>
                <a:gd name="T101" fmla="*/ 0 h 253"/>
                <a:gd name="T102" fmla="*/ 3 w 282"/>
                <a:gd name="T103" fmla="*/ 1 h 253"/>
                <a:gd name="T104" fmla="*/ 3 w 282"/>
                <a:gd name="T105" fmla="*/ 1 h 253"/>
                <a:gd name="T106" fmla="*/ 4 w 282"/>
                <a:gd name="T107" fmla="*/ 1 h 253"/>
                <a:gd name="T108" fmla="*/ 4 w 282"/>
                <a:gd name="T109" fmla="*/ 1 h 253"/>
                <a:gd name="T110" fmla="*/ 4 w 282"/>
                <a:gd name="T111" fmla="*/ 1 h 253"/>
                <a:gd name="T112" fmla="*/ 5 w 282"/>
                <a:gd name="T113" fmla="*/ 1 h 253"/>
                <a:gd name="T114" fmla="*/ 5 w 282"/>
                <a:gd name="T115" fmla="*/ 1 h 253"/>
                <a:gd name="T116" fmla="*/ 6 w 282"/>
                <a:gd name="T117" fmla="*/ 2 h 253"/>
                <a:gd name="T118" fmla="*/ 6 w 282"/>
                <a:gd name="T119" fmla="*/ 2 h 253"/>
                <a:gd name="T120" fmla="*/ 6 w 282"/>
                <a:gd name="T121" fmla="*/ 2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19622" name="Freeform 319"/>
            <p:cNvSpPr>
              <a:spLocks/>
            </p:cNvSpPr>
            <p:nvPr/>
          </p:nvSpPr>
          <p:spPr bwMode="auto">
            <a:xfrm>
              <a:off x="4290" y="3159"/>
              <a:ext cx="19" cy="39"/>
            </a:xfrm>
            <a:custGeom>
              <a:avLst/>
              <a:gdLst>
                <a:gd name="T0" fmla="*/ 0 w 115"/>
                <a:gd name="T1" fmla="*/ 3 h 236"/>
                <a:gd name="T2" fmla="*/ 0 w 115"/>
                <a:gd name="T3" fmla="*/ 4 h 236"/>
                <a:gd name="T4" fmla="*/ 0 w 115"/>
                <a:gd name="T5" fmla="*/ 4 h 236"/>
                <a:gd name="T6" fmla="*/ 0 w 115"/>
                <a:gd name="T7" fmla="*/ 5 h 236"/>
                <a:gd name="T8" fmla="*/ 1 w 115"/>
                <a:gd name="T9" fmla="*/ 5 h 236"/>
                <a:gd name="T10" fmla="*/ 1 w 115"/>
                <a:gd name="T11" fmla="*/ 6 h 236"/>
                <a:gd name="T12" fmla="*/ 1 w 115"/>
                <a:gd name="T13" fmla="*/ 6 h 236"/>
                <a:gd name="T14" fmla="*/ 2 w 115"/>
                <a:gd name="T15" fmla="*/ 6 h 236"/>
                <a:gd name="T16" fmla="*/ 2 w 115"/>
                <a:gd name="T17" fmla="*/ 6 h 236"/>
                <a:gd name="T18" fmla="*/ 3 w 115"/>
                <a:gd name="T19" fmla="*/ 6 h 236"/>
                <a:gd name="T20" fmla="*/ 3 w 115"/>
                <a:gd name="T21" fmla="*/ 6 h 236"/>
                <a:gd name="T22" fmla="*/ 3 w 115"/>
                <a:gd name="T23" fmla="*/ 6 h 236"/>
                <a:gd name="T24" fmla="*/ 3 w 115"/>
                <a:gd name="T25" fmla="*/ 6 h 236"/>
                <a:gd name="T26" fmla="*/ 3 w 115"/>
                <a:gd name="T27" fmla="*/ 6 h 236"/>
                <a:gd name="T28" fmla="*/ 3 w 115"/>
                <a:gd name="T29" fmla="*/ 6 h 236"/>
                <a:gd name="T30" fmla="*/ 3 w 115"/>
                <a:gd name="T31" fmla="*/ 6 h 236"/>
                <a:gd name="T32" fmla="*/ 3 w 115"/>
                <a:gd name="T33" fmla="*/ 6 h 236"/>
                <a:gd name="T34" fmla="*/ 2 w 115"/>
                <a:gd name="T35" fmla="*/ 5 h 236"/>
                <a:gd name="T36" fmla="*/ 2 w 115"/>
                <a:gd name="T37" fmla="*/ 5 h 236"/>
                <a:gd name="T38" fmla="*/ 1 w 115"/>
                <a:gd name="T39" fmla="*/ 5 h 236"/>
                <a:gd name="T40" fmla="*/ 1 w 115"/>
                <a:gd name="T41" fmla="*/ 4 h 236"/>
                <a:gd name="T42" fmla="*/ 1 w 115"/>
                <a:gd name="T43" fmla="*/ 4 h 236"/>
                <a:gd name="T44" fmla="*/ 1 w 115"/>
                <a:gd name="T45" fmla="*/ 3 h 236"/>
                <a:gd name="T46" fmla="*/ 1 w 115"/>
                <a:gd name="T47" fmla="*/ 3 h 236"/>
                <a:gd name="T48" fmla="*/ 1 w 115"/>
                <a:gd name="T49" fmla="*/ 2 h 236"/>
                <a:gd name="T50" fmla="*/ 1 w 115"/>
                <a:gd name="T51" fmla="*/ 2 h 236"/>
                <a:gd name="T52" fmla="*/ 1 w 115"/>
                <a:gd name="T53" fmla="*/ 2 h 236"/>
                <a:gd name="T54" fmla="*/ 2 w 115"/>
                <a:gd name="T55" fmla="*/ 1 h 236"/>
                <a:gd name="T56" fmla="*/ 2 w 115"/>
                <a:gd name="T57" fmla="*/ 1 h 236"/>
                <a:gd name="T58" fmla="*/ 3 w 115"/>
                <a:gd name="T59" fmla="*/ 1 h 236"/>
                <a:gd name="T60" fmla="*/ 3 w 115"/>
                <a:gd name="T61" fmla="*/ 0 h 236"/>
                <a:gd name="T62" fmla="*/ 3 w 115"/>
                <a:gd name="T63" fmla="*/ 0 h 236"/>
                <a:gd name="T64" fmla="*/ 3 w 115"/>
                <a:gd name="T65" fmla="*/ 0 h 236"/>
                <a:gd name="T66" fmla="*/ 3 w 115"/>
                <a:gd name="T67" fmla="*/ 0 h 236"/>
                <a:gd name="T68" fmla="*/ 2 w 115"/>
                <a:gd name="T69" fmla="*/ 0 h 236"/>
                <a:gd name="T70" fmla="*/ 2 w 115"/>
                <a:gd name="T71" fmla="*/ 1 h 236"/>
                <a:gd name="T72" fmla="*/ 1 w 115"/>
                <a:gd name="T73" fmla="*/ 1 h 236"/>
                <a:gd name="T74" fmla="*/ 1 w 115"/>
                <a:gd name="T75" fmla="*/ 2 h 236"/>
                <a:gd name="T76" fmla="*/ 0 w 115"/>
                <a:gd name="T77" fmla="*/ 2 h 236"/>
                <a:gd name="T78" fmla="*/ 0 w 115"/>
                <a:gd name="T79" fmla="*/ 3 h 236"/>
                <a:gd name="T80" fmla="*/ 0 w 115"/>
                <a:gd name="T81" fmla="*/ 3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19623" name="Freeform 320"/>
            <p:cNvSpPr>
              <a:spLocks/>
            </p:cNvSpPr>
            <p:nvPr/>
          </p:nvSpPr>
          <p:spPr bwMode="auto">
            <a:xfrm>
              <a:off x="4423" y="3133"/>
              <a:ext cx="41" cy="52"/>
            </a:xfrm>
            <a:custGeom>
              <a:avLst/>
              <a:gdLst>
                <a:gd name="T0" fmla="*/ 6 w 245"/>
                <a:gd name="T1" fmla="*/ 4 h 310"/>
                <a:gd name="T2" fmla="*/ 6 w 245"/>
                <a:gd name="T3" fmla="*/ 4 h 310"/>
                <a:gd name="T4" fmla="*/ 6 w 245"/>
                <a:gd name="T5" fmla="*/ 5 h 310"/>
                <a:gd name="T6" fmla="*/ 6 w 245"/>
                <a:gd name="T7" fmla="*/ 5 h 310"/>
                <a:gd name="T8" fmla="*/ 6 w 245"/>
                <a:gd name="T9" fmla="*/ 6 h 310"/>
                <a:gd name="T10" fmla="*/ 5 w 245"/>
                <a:gd name="T11" fmla="*/ 6 h 310"/>
                <a:gd name="T12" fmla="*/ 5 w 245"/>
                <a:gd name="T13" fmla="*/ 7 h 310"/>
                <a:gd name="T14" fmla="*/ 4 w 245"/>
                <a:gd name="T15" fmla="*/ 7 h 310"/>
                <a:gd name="T16" fmla="*/ 4 w 245"/>
                <a:gd name="T17" fmla="*/ 8 h 310"/>
                <a:gd name="T18" fmla="*/ 4 w 245"/>
                <a:gd name="T19" fmla="*/ 8 h 310"/>
                <a:gd name="T20" fmla="*/ 3 w 245"/>
                <a:gd name="T21" fmla="*/ 8 h 310"/>
                <a:gd name="T22" fmla="*/ 3 w 245"/>
                <a:gd name="T23" fmla="*/ 9 h 310"/>
                <a:gd name="T24" fmla="*/ 4 w 245"/>
                <a:gd name="T25" fmla="*/ 9 h 310"/>
                <a:gd name="T26" fmla="*/ 4 w 245"/>
                <a:gd name="T27" fmla="*/ 9 h 310"/>
                <a:gd name="T28" fmla="*/ 4 w 245"/>
                <a:gd name="T29" fmla="*/ 8 h 310"/>
                <a:gd name="T30" fmla="*/ 5 w 245"/>
                <a:gd name="T31" fmla="*/ 8 h 310"/>
                <a:gd name="T32" fmla="*/ 6 w 245"/>
                <a:gd name="T33" fmla="*/ 7 h 310"/>
                <a:gd name="T34" fmla="*/ 6 w 245"/>
                <a:gd name="T35" fmla="*/ 6 h 310"/>
                <a:gd name="T36" fmla="*/ 7 w 245"/>
                <a:gd name="T37" fmla="*/ 5 h 310"/>
                <a:gd name="T38" fmla="*/ 7 w 245"/>
                <a:gd name="T39" fmla="*/ 4 h 310"/>
                <a:gd name="T40" fmla="*/ 6 w 245"/>
                <a:gd name="T41" fmla="*/ 3 h 310"/>
                <a:gd name="T42" fmla="*/ 6 w 245"/>
                <a:gd name="T43" fmla="*/ 3 h 310"/>
                <a:gd name="T44" fmla="*/ 5 w 245"/>
                <a:gd name="T45" fmla="*/ 2 h 310"/>
                <a:gd name="T46" fmla="*/ 4 w 245"/>
                <a:gd name="T47" fmla="*/ 2 h 310"/>
                <a:gd name="T48" fmla="*/ 3 w 245"/>
                <a:gd name="T49" fmla="*/ 1 h 310"/>
                <a:gd name="T50" fmla="*/ 3 w 245"/>
                <a:gd name="T51" fmla="*/ 1 h 310"/>
                <a:gd name="T52" fmla="*/ 2 w 245"/>
                <a:gd name="T53" fmla="*/ 1 h 310"/>
                <a:gd name="T54" fmla="*/ 1 w 245"/>
                <a:gd name="T55" fmla="*/ 0 h 310"/>
                <a:gd name="T56" fmla="*/ 1 w 245"/>
                <a:gd name="T57" fmla="*/ 0 h 310"/>
                <a:gd name="T58" fmla="*/ 0 w 245"/>
                <a:gd name="T59" fmla="*/ 0 h 310"/>
                <a:gd name="T60" fmla="*/ 0 w 245"/>
                <a:gd name="T61" fmla="*/ 0 h 310"/>
                <a:gd name="T62" fmla="*/ 1 w 245"/>
                <a:gd name="T63" fmla="*/ 1 h 310"/>
                <a:gd name="T64" fmla="*/ 2 w 245"/>
                <a:gd name="T65" fmla="*/ 1 h 310"/>
                <a:gd name="T66" fmla="*/ 2 w 245"/>
                <a:gd name="T67" fmla="*/ 1 h 310"/>
                <a:gd name="T68" fmla="*/ 3 w 245"/>
                <a:gd name="T69" fmla="*/ 2 h 310"/>
                <a:gd name="T70" fmla="*/ 4 w 245"/>
                <a:gd name="T71" fmla="*/ 2 h 310"/>
                <a:gd name="T72" fmla="*/ 5 w 245"/>
                <a:gd name="T73" fmla="*/ 3 h 310"/>
                <a:gd name="T74" fmla="*/ 5 w 245"/>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19624"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19526" name="Group 322"/>
          <p:cNvGrpSpPr>
            <a:grpSpLocks/>
          </p:cNvGrpSpPr>
          <p:nvPr/>
        </p:nvGrpSpPr>
        <p:grpSpPr bwMode="auto">
          <a:xfrm>
            <a:off x="5657850" y="3408363"/>
            <a:ext cx="290513" cy="404812"/>
            <a:chOff x="4290" y="3130"/>
            <a:chExt cx="183" cy="255"/>
          </a:xfrm>
        </p:grpSpPr>
        <p:pic>
          <p:nvPicPr>
            <p:cNvPr id="19589" name="Picture 323"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19590" name="Freeform 324"/>
            <p:cNvSpPr>
              <a:spLocks/>
            </p:cNvSpPr>
            <p:nvPr/>
          </p:nvSpPr>
          <p:spPr bwMode="auto">
            <a:xfrm>
              <a:off x="4339" y="3143"/>
              <a:ext cx="33" cy="39"/>
            </a:xfrm>
            <a:custGeom>
              <a:avLst/>
              <a:gdLst>
                <a:gd name="T0" fmla="*/ 2 w 199"/>
                <a:gd name="T1" fmla="*/ 1 h 232"/>
                <a:gd name="T2" fmla="*/ 1 w 199"/>
                <a:gd name="T3" fmla="*/ 1 h 232"/>
                <a:gd name="T4" fmla="*/ 1 w 199"/>
                <a:gd name="T5" fmla="*/ 1 h 232"/>
                <a:gd name="T6" fmla="*/ 1 w 199"/>
                <a:gd name="T7" fmla="*/ 2 h 232"/>
                <a:gd name="T8" fmla="*/ 0 w 199"/>
                <a:gd name="T9" fmla="*/ 2 h 232"/>
                <a:gd name="T10" fmla="*/ 0 w 199"/>
                <a:gd name="T11" fmla="*/ 3 h 232"/>
                <a:gd name="T12" fmla="*/ 0 w 199"/>
                <a:gd name="T13" fmla="*/ 3 h 232"/>
                <a:gd name="T14" fmla="*/ 0 w 199"/>
                <a:gd name="T15" fmla="*/ 4 h 232"/>
                <a:gd name="T16" fmla="*/ 0 w 199"/>
                <a:gd name="T17" fmla="*/ 4 h 232"/>
                <a:gd name="T18" fmla="*/ 0 w 199"/>
                <a:gd name="T19" fmla="*/ 5 h 232"/>
                <a:gd name="T20" fmla="*/ 0 w 199"/>
                <a:gd name="T21" fmla="*/ 5 h 232"/>
                <a:gd name="T22" fmla="*/ 1 w 199"/>
                <a:gd name="T23" fmla="*/ 6 h 232"/>
                <a:gd name="T24" fmla="*/ 1 w 199"/>
                <a:gd name="T25" fmla="*/ 6 h 232"/>
                <a:gd name="T26" fmla="*/ 2 w 199"/>
                <a:gd name="T27" fmla="*/ 6 h 232"/>
                <a:gd name="T28" fmla="*/ 2 w 199"/>
                <a:gd name="T29" fmla="*/ 7 h 232"/>
                <a:gd name="T30" fmla="*/ 3 w 199"/>
                <a:gd name="T31" fmla="*/ 7 h 232"/>
                <a:gd name="T32" fmla="*/ 4 w 199"/>
                <a:gd name="T33" fmla="*/ 6 h 232"/>
                <a:gd name="T34" fmla="*/ 4 w 199"/>
                <a:gd name="T35" fmla="*/ 6 h 232"/>
                <a:gd name="T36" fmla="*/ 4 w 199"/>
                <a:gd name="T37" fmla="*/ 6 h 232"/>
                <a:gd name="T38" fmla="*/ 4 w 199"/>
                <a:gd name="T39" fmla="*/ 6 h 232"/>
                <a:gd name="T40" fmla="*/ 4 w 199"/>
                <a:gd name="T41" fmla="*/ 6 h 232"/>
                <a:gd name="T42" fmla="*/ 4 w 199"/>
                <a:gd name="T43" fmla="*/ 6 h 232"/>
                <a:gd name="T44" fmla="*/ 4 w 199"/>
                <a:gd name="T45" fmla="*/ 6 h 232"/>
                <a:gd name="T46" fmla="*/ 4 w 199"/>
                <a:gd name="T47" fmla="*/ 6 h 232"/>
                <a:gd name="T48" fmla="*/ 3 w 199"/>
                <a:gd name="T49" fmla="*/ 6 h 232"/>
                <a:gd name="T50" fmla="*/ 3 w 199"/>
                <a:gd name="T51" fmla="*/ 6 h 232"/>
                <a:gd name="T52" fmla="*/ 3 w 199"/>
                <a:gd name="T53" fmla="*/ 6 h 232"/>
                <a:gd name="T54" fmla="*/ 3 w 199"/>
                <a:gd name="T55" fmla="*/ 5 h 232"/>
                <a:gd name="T56" fmla="*/ 2 w 199"/>
                <a:gd name="T57" fmla="*/ 5 h 232"/>
                <a:gd name="T58" fmla="*/ 2 w 199"/>
                <a:gd name="T59" fmla="*/ 5 h 232"/>
                <a:gd name="T60" fmla="*/ 2 w 199"/>
                <a:gd name="T61" fmla="*/ 5 h 232"/>
                <a:gd name="T62" fmla="*/ 1 w 199"/>
                <a:gd name="T63" fmla="*/ 5 h 232"/>
                <a:gd name="T64" fmla="*/ 1 w 199"/>
                <a:gd name="T65" fmla="*/ 5 h 232"/>
                <a:gd name="T66" fmla="*/ 1 w 199"/>
                <a:gd name="T67" fmla="*/ 4 h 232"/>
                <a:gd name="T68" fmla="*/ 1 w 199"/>
                <a:gd name="T69" fmla="*/ 3 h 232"/>
                <a:gd name="T70" fmla="*/ 2 w 199"/>
                <a:gd name="T71" fmla="*/ 2 h 232"/>
                <a:gd name="T72" fmla="*/ 3 w 199"/>
                <a:gd name="T73" fmla="*/ 1 h 232"/>
                <a:gd name="T74" fmla="*/ 3 w 199"/>
                <a:gd name="T75" fmla="*/ 1 h 232"/>
                <a:gd name="T76" fmla="*/ 4 w 199"/>
                <a:gd name="T77" fmla="*/ 1 h 232"/>
                <a:gd name="T78" fmla="*/ 5 w 199"/>
                <a:gd name="T79" fmla="*/ 0 h 232"/>
                <a:gd name="T80" fmla="*/ 5 w 199"/>
                <a:gd name="T81" fmla="*/ 0 h 232"/>
                <a:gd name="T82" fmla="*/ 5 w 199"/>
                <a:gd name="T83" fmla="*/ 0 h 232"/>
                <a:gd name="T84" fmla="*/ 5 w 199"/>
                <a:gd name="T85" fmla="*/ 0 h 232"/>
                <a:gd name="T86" fmla="*/ 4 w 199"/>
                <a:gd name="T87" fmla="*/ 0 h 232"/>
                <a:gd name="T88" fmla="*/ 4 w 199"/>
                <a:gd name="T89" fmla="*/ 0 h 232"/>
                <a:gd name="T90" fmla="*/ 3 w 199"/>
                <a:gd name="T91" fmla="*/ 0 h 232"/>
                <a:gd name="T92" fmla="*/ 3 w 199"/>
                <a:gd name="T93" fmla="*/ 1 h 232"/>
                <a:gd name="T94" fmla="*/ 2 w 199"/>
                <a:gd name="T95" fmla="*/ 1 h 232"/>
                <a:gd name="T96" fmla="*/ 2 w 199"/>
                <a:gd name="T97" fmla="*/ 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19591" name="Freeform 325"/>
            <p:cNvSpPr>
              <a:spLocks/>
            </p:cNvSpPr>
            <p:nvPr/>
          </p:nvSpPr>
          <p:spPr bwMode="auto">
            <a:xfrm>
              <a:off x="4395" y="3142"/>
              <a:ext cx="22" cy="30"/>
            </a:xfrm>
            <a:custGeom>
              <a:avLst/>
              <a:gdLst>
                <a:gd name="T0" fmla="*/ 3 w 128"/>
                <a:gd name="T1" fmla="*/ 2 h 180"/>
                <a:gd name="T2" fmla="*/ 3 w 128"/>
                <a:gd name="T3" fmla="*/ 2 h 180"/>
                <a:gd name="T4" fmla="*/ 3 w 128"/>
                <a:gd name="T5" fmla="*/ 3 h 180"/>
                <a:gd name="T6" fmla="*/ 3 w 128"/>
                <a:gd name="T7" fmla="*/ 3 h 180"/>
                <a:gd name="T8" fmla="*/ 3 w 128"/>
                <a:gd name="T9" fmla="*/ 3 h 180"/>
                <a:gd name="T10" fmla="*/ 2 w 128"/>
                <a:gd name="T11" fmla="*/ 4 h 180"/>
                <a:gd name="T12" fmla="*/ 2 w 128"/>
                <a:gd name="T13" fmla="*/ 4 h 180"/>
                <a:gd name="T14" fmla="*/ 1 w 128"/>
                <a:gd name="T15" fmla="*/ 4 h 180"/>
                <a:gd name="T16" fmla="*/ 1 w 128"/>
                <a:gd name="T17" fmla="*/ 4 h 180"/>
                <a:gd name="T18" fmla="*/ 1 w 128"/>
                <a:gd name="T19" fmla="*/ 5 h 180"/>
                <a:gd name="T20" fmla="*/ 1 w 128"/>
                <a:gd name="T21" fmla="*/ 5 h 180"/>
                <a:gd name="T22" fmla="*/ 1 w 128"/>
                <a:gd name="T23" fmla="*/ 5 h 180"/>
                <a:gd name="T24" fmla="*/ 1 w 128"/>
                <a:gd name="T25" fmla="*/ 5 h 180"/>
                <a:gd name="T26" fmla="*/ 1 w 128"/>
                <a:gd name="T27" fmla="*/ 5 h 180"/>
                <a:gd name="T28" fmla="*/ 1 w 128"/>
                <a:gd name="T29" fmla="*/ 5 h 180"/>
                <a:gd name="T30" fmla="*/ 1 w 128"/>
                <a:gd name="T31" fmla="*/ 5 h 180"/>
                <a:gd name="T32" fmla="*/ 1 w 128"/>
                <a:gd name="T33" fmla="*/ 5 h 180"/>
                <a:gd name="T34" fmla="*/ 2 w 128"/>
                <a:gd name="T35" fmla="*/ 5 h 180"/>
                <a:gd name="T36" fmla="*/ 2 w 128"/>
                <a:gd name="T37" fmla="*/ 4 h 180"/>
                <a:gd name="T38" fmla="*/ 3 w 128"/>
                <a:gd name="T39" fmla="*/ 4 h 180"/>
                <a:gd name="T40" fmla="*/ 3 w 128"/>
                <a:gd name="T41" fmla="*/ 4 h 180"/>
                <a:gd name="T42" fmla="*/ 4 w 128"/>
                <a:gd name="T43" fmla="*/ 3 h 180"/>
                <a:gd name="T44" fmla="*/ 4 w 128"/>
                <a:gd name="T45" fmla="*/ 3 h 180"/>
                <a:gd name="T46" fmla="*/ 4 w 128"/>
                <a:gd name="T47" fmla="*/ 2 h 180"/>
                <a:gd name="T48" fmla="*/ 4 w 128"/>
                <a:gd name="T49" fmla="*/ 2 h 180"/>
                <a:gd name="T50" fmla="*/ 3 w 128"/>
                <a:gd name="T51" fmla="*/ 1 h 180"/>
                <a:gd name="T52" fmla="*/ 3 w 128"/>
                <a:gd name="T53" fmla="*/ 1 h 180"/>
                <a:gd name="T54" fmla="*/ 2 w 128"/>
                <a:gd name="T55" fmla="*/ 0 h 180"/>
                <a:gd name="T56" fmla="*/ 2 w 128"/>
                <a:gd name="T57" fmla="*/ 0 h 180"/>
                <a:gd name="T58" fmla="*/ 1 w 128"/>
                <a:gd name="T59" fmla="*/ 0 h 180"/>
                <a:gd name="T60" fmla="*/ 1 w 128"/>
                <a:gd name="T61" fmla="*/ 0 h 180"/>
                <a:gd name="T62" fmla="*/ 0 w 128"/>
                <a:gd name="T63" fmla="*/ 0 h 180"/>
                <a:gd name="T64" fmla="*/ 0 w 128"/>
                <a:gd name="T65" fmla="*/ 0 h 180"/>
                <a:gd name="T66" fmla="*/ 0 w 128"/>
                <a:gd name="T67" fmla="*/ 0 h 180"/>
                <a:gd name="T68" fmla="*/ 1 w 128"/>
                <a:gd name="T69" fmla="*/ 0 h 180"/>
                <a:gd name="T70" fmla="*/ 1 w 128"/>
                <a:gd name="T71" fmla="*/ 0 h 180"/>
                <a:gd name="T72" fmla="*/ 2 w 128"/>
                <a:gd name="T73" fmla="*/ 1 h 180"/>
                <a:gd name="T74" fmla="*/ 2 w 128"/>
                <a:gd name="T75" fmla="*/ 1 h 180"/>
                <a:gd name="T76" fmla="*/ 3 w 128"/>
                <a:gd name="T77" fmla="*/ 1 h 180"/>
                <a:gd name="T78" fmla="*/ 3 w 128"/>
                <a:gd name="T79" fmla="*/ 1 h 180"/>
                <a:gd name="T80" fmla="*/ 3 w 128"/>
                <a:gd name="T81" fmla="*/ 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19592" name="Freeform 326"/>
            <p:cNvSpPr>
              <a:spLocks/>
            </p:cNvSpPr>
            <p:nvPr/>
          </p:nvSpPr>
          <p:spPr bwMode="auto">
            <a:xfrm>
              <a:off x="4318" y="3135"/>
              <a:ext cx="54" cy="63"/>
            </a:xfrm>
            <a:custGeom>
              <a:avLst/>
              <a:gdLst>
                <a:gd name="T0" fmla="*/ 3 w 322"/>
                <a:gd name="T1" fmla="*/ 2 h 378"/>
                <a:gd name="T2" fmla="*/ 2 w 322"/>
                <a:gd name="T3" fmla="*/ 3 h 378"/>
                <a:gd name="T4" fmla="*/ 1 w 322"/>
                <a:gd name="T5" fmla="*/ 5 h 378"/>
                <a:gd name="T6" fmla="*/ 0 w 322"/>
                <a:gd name="T7" fmla="*/ 6 h 378"/>
                <a:gd name="T8" fmla="*/ 0 w 322"/>
                <a:gd name="T9" fmla="*/ 7 h 378"/>
                <a:gd name="T10" fmla="*/ 0 w 322"/>
                <a:gd name="T11" fmla="*/ 8 h 378"/>
                <a:gd name="T12" fmla="*/ 1 w 322"/>
                <a:gd name="T13" fmla="*/ 8 h 378"/>
                <a:gd name="T14" fmla="*/ 1 w 322"/>
                <a:gd name="T15" fmla="*/ 9 h 378"/>
                <a:gd name="T16" fmla="*/ 2 w 322"/>
                <a:gd name="T17" fmla="*/ 9 h 378"/>
                <a:gd name="T18" fmla="*/ 2 w 322"/>
                <a:gd name="T19" fmla="*/ 9 h 378"/>
                <a:gd name="T20" fmla="*/ 3 w 322"/>
                <a:gd name="T21" fmla="*/ 10 h 378"/>
                <a:gd name="T22" fmla="*/ 4 w 322"/>
                <a:gd name="T23" fmla="*/ 10 h 378"/>
                <a:gd name="T24" fmla="*/ 5 w 322"/>
                <a:gd name="T25" fmla="*/ 10 h 378"/>
                <a:gd name="T26" fmla="*/ 6 w 322"/>
                <a:gd name="T27" fmla="*/ 10 h 378"/>
                <a:gd name="T28" fmla="*/ 7 w 322"/>
                <a:gd name="T29" fmla="*/ 10 h 378"/>
                <a:gd name="T30" fmla="*/ 8 w 322"/>
                <a:gd name="T31" fmla="*/ 10 h 378"/>
                <a:gd name="T32" fmla="*/ 9 w 322"/>
                <a:gd name="T33" fmla="*/ 10 h 378"/>
                <a:gd name="T34" fmla="*/ 9 w 322"/>
                <a:gd name="T35" fmla="*/ 10 h 378"/>
                <a:gd name="T36" fmla="*/ 9 w 322"/>
                <a:gd name="T37" fmla="*/ 10 h 378"/>
                <a:gd name="T38" fmla="*/ 9 w 322"/>
                <a:gd name="T39" fmla="*/ 10 h 378"/>
                <a:gd name="T40" fmla="*/ 8 w 322"/>
                <a:gd name="T41" fmla="*/ 10 h 378"/>
                <a:gd name="T42" fmla="*/ 7 w 322"/>
                <a:gd name="T43" fmla="*/ 9 h 378"/>
                <a:gd name="T44" fmla="*/ 7 w 322"/>
                <a:gd name="T45" fmla="*/ 9 h 378"/>
                <a:gd name="T46" fmla="*/ 6 w 322"/>
                <a:gd name="T47" fmla="*/ 9 h 378"/>
                <a:gd name="T48" fmla="*/ 5 w 322"/>
                <a:gd name="T49" fmla="*/ 9 h 378"/>
                <a:gd name="T50" fmla="*/ 4 w 322"/>
                <a:gd name="T51" fmla="*/ 9 h 378"/>
                <a:gd name="T52" fmla="*/ 3 w 322"/>
                <a:gd name="T53" fmla="*/ 9 h 378"/>
                <a:gd name="T54" fmla="*/ 2 w 322"/>
                <a:gd name="T55" fmla="*/ 8 h 378"/>
                <a:gd name="T56" fmla="*/ 2 w 322"/>
                <a:gd name="T57" fmla="*/ 8 h 378"/>
                <a:gd name="T58" fmla="*/ 1 w 322"/>
                <a:gd name="T59" fmla="*/ 7 h 378"/>
                <a:gd name="T60" fmla="*/ 1 w 322"/>
                <a:gd name="T61" fmla="*/ 7 h 378"/>
                <a:gd name="T62" fmla="*/ 1 w 322"/>
                <a:gd name="T63" fmla="*/ 6 h 378"/>
                <a:gd name="T64" fmla="*/ 2 w 322"/>
                <a:gd name="T65" fmla="*/ 5 h 378"/>
                <a:gd name="T66" fmla="*/ 2 w 322"/>
                <a:gd name="T67" fmla="*/ 4 h 378"/>
                <a:gd name="T68" fmla="*/ 3 w 322"/>
                <a:gd name="T69" fmla="*/ 3 h 378"/>
                <a:gd name="T70" fmla="*/ 4 w 322"/>
                <a:gd name="T71" fmla="*/ 2 h 378"/>
                <a:gd name="T72" fmla="*/ 4 w 322"/>
                <a:gd name="T73" fmla="*/ 2 h 378"/>
                <a:gd name="T74" fmla="*/ 6 w 322"/>
                <a:gd name="T75" fmla="*/ 1 h 378"/>
                <a:gd name="T76" fmla="*/ 7 w 322"/>
                <a:gd name="T77" fmla="*/ 0 h 378"/>
                <a:gd name="T78" fmla="*/ 7 w 322"/>
                <a:gd name="T79" fmla="*/ 0 h 378"/>
                <a:gd name="T80" fmla="*/ 7 w 322"/>
                <a:gd name="T81" fmla="*/ 0 h 378"/>
                <a:gd name="T82" fmla="*/ 6 w 322"/>
                <a:gd name="T83" fmla="*/ 0 h 378"/>
                <a:gd name="T84" fmla="*/ 5 w 322"/>
                <a:gd name="T85" fmla="*/ 0 h 378"/>
                <a:gd name="T86" fmla="*/ 4 w 322"/>
                <a:gd name="T87" fmla="*/ 1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19593" name="Freeform 327"/>
            <p:cNvSpPr>
              <a:spLocks/>
            </p:cNvSpPr>
            <p:nvPr/>
          </p:nvSpPr>
          <p:spPr bwMode="auto">
            <a:xfrm>
              <a:off x="4394" y="3133"/>
              <a:ext cx="47" cy="42"/>
            </a:xfrm>
            <a:custGeom>
              <a:avLst/>
              <a:gdLst>
                <a:gd name="T0" fmla="*/ 6 w 283"/>
                <a:gd name="T1" fmla="*/ 2 h 252"/>
                <a:gd name="T2" fmla="*/ 7 w 283"/>
                <a:gd name="T3" fmla="*/ 3 h 252"/>
                <a:gd name="T4" fmla="*/ 7 w 283"/>
                <a:gd name="T5" fmla="*/ 3 h 252"/>
                <a:gd name="T6" fmla="*/ 7 w 283"/>
                <a:gd name="T7" fmla="*/ 4 h 252"/>
                <a:gd name="T8" fmla="*/ 7 w 283"/>
                <a:gd name="T9" fmla="*/ 4 h 252"/>
                <a:gd name="T10" fmla="*/ 7 w 283"/>
                <a:gd name="T11" fmla="*/ 4 h 252"/>
                <a:gd name="T12" fmla="*/ 7 w 283"/>
                <a:gd name="T13" fmla="*/ 5 h 252"/>
                <a:gd name="T14" fmla="*/ 7 w 283"/>
                <a:gd name="T15" fmla="*/ 5 h 252"/>
                <a:gd name="T16" fmla="*/ 6 w 283"/>
                <a:gd name="T17" fmla="*/ 5 h 252"/>
                <a:gd name="T18" fmla="*/ 6 w 283"/>
                <a:gd name="T19" fmla="*/ 6 h 252"/>
                <a:gd name="T20" fmla="*/ 6 w 283"/>
                <a:gd name="T21" fmla="*/ 6 h 252"/>
                <a:gd name="T22" fmla="*/ 6 w 283"/>
                <a:gd name="T23" fmla="*/ 6 h 252"/>
                <a:gd name="T24" fmla="*/ 5 w 283"/>
                <a:gd name="T25" fmla="*/ 7 h 252"/>
                <a:gd name="T26" fmla="*/ 5 w 283"/>
                <a:gd name="T27" fmla="*/ 7 h 252"/>
                <a:gd name="T28" fmla="*/ 5 w 283"/>
                <a:gd name="T29" fmla="*/ 7 h 252"/>
                <a:gd name="T30" fmla="*/ 5 w 283"/>
                <a:gd name="T31" fmla="*/ 7 h 252"/>
                <a:gd name="T32" fmla="*/ 5 w 283"/>
                <a:gd name="T33" fmla="*/ 7 h 252"/>
                <a:gd name="T34" fmla="*/ 5 w 283"/>
                <a:gd name="T35" fmla="*/ 7 h 252"/>
                <a:gd name="T36" fmla="*/ 6 w 283"/>
                <a:gd name="T37" fmla="*/ 7 h 252"/>
                <a:gd name="T38" fmla="*/ 6 w 283"/>
                <a:gd name="T39" fmla="*/ 7 h 252"/>
                <a:gd name="T40" fmla="*/ 6 w 283"/>
                <a:gd name="T41" fmla="*/ 7 h 252"/>
                <a:gd name="T42" fmla="*/ 6 w 283"/>
                <a:gd name="T43" fmla="*/ 7 h 252"/>
                <a:gd name="T44" fmla="*/ 7 w 283"/>
                <a:gd name="T45" fmla="*/ 6 h 252"/>
                <a:gd name="T46" fmla="*/ 7 w 283"/>
                <a:gd name="T47" fmla="*/ 5 h 252"/>
                <a:gd name="T48" fmla="*/ 8 w 283"/>
                <a:gd name="T49" fmla="*/ 5 h 252"/>
                <a:gd name="T50" fmla="*/ 8 w 283"/>
                <a:gd name="T51" fmla="*/ 4 h 252"/>
                <a:gd name="T52" fmla="*/ 8 w 283"/>
                <a:gd name="T53" fmla="*/ 3 h 252"/>
                <a:gd name="T54" fmla="*/ 7 w 283"/>
                <a:gd name="T55" fmla="*/ 3 h 252"/>
                <a:gd name="T56" fmla="*/ 7 w 283"/>
                <a:gd name="T57" fmla="*/ 2 h 252"/>
                <a:gd name="T58" fmla="*/ 7 w 283"/>
                <a:gd name="T59" fmla="*/ 2 h 252"/>
                <a:gd name="T60" fmla="*/ 6 w 283"/>
                <a:gd name="T61" fmla="*/ 1 h 252"/>
                <a:gd name="T62" fmla="*/ 6 w 283"/>
                <a:gd name="T63" fmla="*/ 1 h 252"/>
                <a:gd name="T64" fmla="*/ 5 w 283"/>
                <a:gd name="T65" fmla="*/ 1 h 252"/>
                <a:gd name="T66" fmla="*/ 4 w 283"/>
                <a:gd name="T67" fmla="*/ 1 h 252"/>
                <a:gd name="T68" fmla="*/ 4 w 283"/>
                <a:gd name="T69" fmla="*/ 1 h 252"/>
                <a:gd name="T70" fmla="*/ 3 w 283"/>
                <a:gd name="T71" fmla="*/ 0 h 252"/>
                <a:gd name="T72" fmla="*/ 3 w 283"/>
                <a:gd name="T73" fmla="*/ 0 h 252"/>
                <a:gd name="T74" fmla="*/ 2 w 283"/>
                <a:gd name="T75" fmla="*/ 0 h 252"/>
                <a:gd name="T76" fmla="*/ 2 w 283"/>
                <a:gd name="T77" fmla="*/ 0 h 252"/>
                <a:gd name="T78" fmla="*/ 1 w 283"/>
                <a:gd name="T79" fmla="*/ 0 h 252"/>
                <a:gd name="T80" fmla="*/ 1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1 w 283"/>
                <a:gd name="T93" fmla="*/ 0 h 252"/>
                <a:gd name="T94" fmla="*/ 1 w 283"/>
                <a:gd name="T95" fmla="*/ 0 h 252"/>
                <a:gd name="T96" fmla="*/ 1 w 283"/>
                <a:gd name="T97" fmla="*/ 0 h 252"/>
                <a:gd name="T98" fmla="*/ 2 w 283"/>
                <a:gd name="T99" fmla="*/ 1 h 252"/>
                <a:gd name="T100" fmla="*/ 2 w 283"/>
                <a:gd name="T101" fmla="*/ 1 h 252"/>
                <a:gd name="T102" fmla="*/ 3 w 283"/>
                <a:gd name="T103" fmla="*/ 1 h 252"/>
                <a:gd name="T104" fmla="*/ 3 w 283"/>
                <a:gd name="T105" fmla="*/ 1 h 252"/>
                <a:gd name="T106" fmla="*/ 3 w 283"/>
                <a:gd name="T107" fmla="*/ 1 h 252"/>
                <a:gd name="T108" fmla="*/ 4 w 283"/>
                <a:gd name="T109" fmla="*/ 1 h 252"/>
                <a:gd name="T110" fmla="*/ 4 w 283"/>
                <a:gd name="T111" fmla="*/ 1 h 252"/>
                <a:gd name="T112" fmla="*/ 5 w 283"/>
                <a:gd name="T113" fmla="*/ 1 h 252"/>
                <a:gd name="T114" fmla="*/ 5 w 283"/>
                <a:gd name="T115" fmla="*/ 2 h 252"/>
                <a:gd name="T116" fmla="*/ 6 w 283"/>
                <a:gd name="T117" fmla="*/ 2 h 252"/>
                <a:gd name="T118" fmla="*/ 6 w 283"/>
                <a:gd name="T119" fmla="*/ 2 h 252"/>
                <a:gd name="T120" fmla="*/ 6 w 283"/>
                <a:gd name="T121" fmla="*/ 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19594" name="Freeform 328"/>
            <p:cNvSpPr>
              <a:spLocks/>
            </p:cNvSpPr>
            <p:nvPr/>
          </p:nvSpPr>
          <p:spPr bwMode="auto">
            <a:xfrm>
              <a:off x="4298" y="3153"/>
              <a:ext cx="19" cy="39"/>
            </a:xfrm>
            <a:custGeom>
              <a:avLst/>
              <a:gdLst>
                <a:gd name="T0" fmla="*/ 0 w 114"/>
                <a:gd name="T1" fmla="*/ 3 h 238"/>
                <a:gd name="T2" fmla="*/ 0 w 114"/>
                <a:gd name="T3" fmla="*/ 4 h 238"/>
                <a:gd name="T4" fmla="*/ 0 w 114"/>
                <a:gd name="T5" fmla="*/ 5 h 238"/>
                <a:gd name="T6" fmla="*/ 0 w 114"/>
                <a:gd name="T7" fmla="*/ 5 h 238"/>
                <a:gd name="T8" fmla="*/ 1 w 114"/>
                <a:gd name="T9" fmla="*/ 5 h 238"/>
                <a:gd name="T10" fmla="*/ 1 w 114"/>
                <a:gd name="T11" fmla="*/ 6 h 238"/>
                <a:gd name="T12" fmla="*/ 2 w 114"/>
                <a:gd name="T13" fmla="*/ 6 h 238"/>
                <a:gd name="T14" fmla="*/ 2 w 114"/>
                <a:gd name="T15" fmla="*/ 6 h 238"/>
                <a:gd name="T16" fmla="*/ 2 w 114"/>
                <a:gd name="T17" fmla="*/ 6 h 238"/>
                <a:gd name="T18" fmla="*/ 3 w 114"/>
                <a:gd name="T19" fmla="*/ 6 h 238"/>
                <a:gd name="T20" fmla="*/ 3 w 114"/>
                <a:gd name="T21" fmla="*/ 6 h 238"/>
                <a:gd name="T22" fmla="*/ 3 w 114"/>
                <a:gd name="T23" fmla="*/ 6 h 238"/>
                <a:gd name="T24" fmla="*/ 3 w 114"/>
                <a:gd name="T25" fmla="*/ 6 h 238"/>
                <a:gd name="T26" fmla="*/ 3 w 114"/>
                <a:gd name="T27" fmla="*/ 6 h 238"/>
                <a:gd name="T28" fmla="*/ 3 w 114"/>
                <a:gd name="T29" fmla="*/ 6 h 238"/>
                <a:gd name="T30" fmla="*/ 3 w 114"/>
                <a:gd name="T31" fmla="*/ 6 h 238"/>
                <a:gd name="T32" fmla="*/ 3 w 114"/>
                <a:gd name="T33" fmla="*/ 6 h 238"/>
                <a:gd name="T34" fmla="*/ 2 w 114"/>
                <a:gd name="T35" fmla="*/ 5 h 238"/>
                <a:gd name="T36" fmla="*/ 2 w 114"/>
                <a:gd name="T37" fmla="*/ 5 h 238"/>
                <a:gd name="T38" fmla="*/ 1 w 114"/>
                <a:gd name="T39" fmla="*/ 5 h 238"/>
                <a:gd name="T40" fmla="*/ 1 w 114"/>
                <a:gd name="T41" fmla="*/ 4 h 238"/>
                <a:gd name="T42" fmla="*/ 1 w 114"/>
                <a:gd name="T43" fmla="*/ 4 h 238"/>
                <a:gd name="T44" fmla="*/ 1 w 114"/>
                <a:gd name="T45" fmla="*/ 3 h 238"/>
                <a:gd name="T46" fmla="*/ 1 w 114"/>
                <a:gd name="T47" fmla="*/ 3 h 238"/>
                <a:gd name="T48" fmla="*/ 1 w 114"/>
                <a:gd name="T49" fmla="*/ 2 h 238"/>
                <a:gd name="T50" fmla="*/ 1 w 114"/>
                <a:gd name="T51" fmla="*/ 2 h 238"/>
                <a:gd name="T52" fmla="*/ 2 w 114"/>
                <a:gd name="T53" fmla="*/ 2 h 238"/>
                <a:gd name="T54" fmla="*/ 2 w 114"/>
                <a:gd name="T55" fmla="*/ 1 h 238"/>
                <a:gd name="T56" fmla="*/ 2 w 114"/>
                <a:gd name="T57" fmla="*/ 1 h 238"/>
                <a:gd name="T58" fmla="*/ 2 w 114"/>
                <a:gd name="T59" fmla="*/ 1 h 238"/>
                <a:gd name="T60" fmla="*/ 3 w 114"/>
                <a:gd name="T61" fmla="*/ 0 h 238"/>
                <a:gd name="T62" fmla="*/ 3 w 114"/>
                <a:gd name="T63" fmla="*/ 0 h 238"/>
                <a:gd name="T64" fmla="*/ 3 w 114"/>
                <a:gd name="T65" fmla="*/ 0 h 238"/>
                <a:gd name="T66" fmla="*/ 3 w 114"/>
                <a:gd name="T67" fmla="*/ 0 h 238"/>
                <a:gd name="T68" fmla="*/ 3 w 114"/>
                <a:gd name="T69" fmla="*/ 0 h 238"/>
                <a:gd name="T70" fmla="*/ 2 w 114"/>
                <a:gd name="T71" fmla="*/ 0 h 238"/>
                <a:gd name="T72" fmla="*/ 2 w 114"/>
                <a:gd name="T73" fmla="*/ 1 h 238"/>
                <a:gd name="T74" fmla="*/ 1 w 114"/>
                <a:gd name="T75" fmla="*/ 1 h 238"/>
                <a:gd name="T76" fmla="*/ 1 w 114"/>
                <a:gd name="T77" fmla="*/ 2 h 238"/>
                <a:gd name="T78" fmla="*/ 0 w 114"/>
                <a:gd name="T79" fmla="*/ 3 h 238"/>
                <a:gd name="T80" fmla="*/ 0 w 114"/>
                <a:gd name="T81" fmla="*/ 3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19595" name="Freeform 329"/>
            <p:cNvSpPr>
              <a:spLocks/>
            </p:cNvSpPr>
            <p:nvPr/>
          </p:nvSpPr>
          <p:spPr bwMode="auto">
            <a:xfrm>
              <a:off x="4432" y="3130"/>
              <a:ext cx="41" cy="52"/>
            </a:xfrm>
            <a:custGeom>
              <a:avLst/>
              <a:gdLst>
                <a:gd name="T0" fmla="*/ 6 w 246"/>
                <a:gd name="T1" fmla="*/ 4 h 310"/>
                <a:gd name="T2" fmla="*/ 6 w 246"/>
                <a:gd name="T3" fmla="*/ 4 h 310"/>
                <a:gd name="T4" fmla="*/ 6 w 246"/>
                <a:gd name="T5" fmla="*/ 5 h 310"/>
                <a:gd name="T6" fmla="*/ 6 w 246"/>
                <a:gd name="T7" fmla="*/ 5 h 310"/>
                <a:gd name="T8" fmla="*/ 6 w 246"/>
                <a:gd name="T9" fmla="*/ 6 h 310"/>
                <a:gd name="T10" fmla="*/ 5 w 246"/>
                <a:gd name="T11" fmla="*/ 6 h 310"/>
                <a:gd name="T12" fmla="*/ 5 w 246"/>
                <a:gd name="T13" fmla="*/ 7 h 310"/>
                <a:gd name="T14" fmla="*/ 4 w 246"/>
                <a:gd name="T15" fmla="*/ 7 h 310"/>
                <a:gd name="T16" fmla="*/ 4 w 246"/>
                <a:gd name="T17" fmla="*/ 8 h 310"/>
                <a:gd name="T18" fmla="*/ 4 w 246"/>
                <a:gd name="T19" fmla="*/ 8 h 310"/>
                <a:gd name="T20" fmla="*/ 3 w 246"/>
                <a:gd name="T21" fmla="*/ 8 h 310"/>
                <a:gd name="T22" fmla="*/ 3 w 246"/>
                <a:gd name="T23" fmla="*/ 9 h 310"/>
                <a:gd name="T24" fmla="*/ 4 w 246"/>
                <a:gd name="T25" fmla="*/ 9 h 310"/>
                <a:gd name="T26" fmla="*/ 4 w 246"/>
                <a:gd name="T27" fmla="*/ 9 h 310"/>
                <a:gd name="T28" fmla="*/ 4 w 246"/>
                <a:gd name="T29" fmla="*/ 8 h 310"/>
                <a:gd name="T30" fmla="*/ 5 w 246"/>
                <a:gd name="T31" fmla="*/ 8 h 310"/>
                <a:gd name="T32" fmla="*/ 6 w 246"/>
                <a:gd name="T33" fmla="*/ 7 h 310"/>
                <a:gd name="T34" fmla="*/ 7 w 246"/>
                <a:gd name="T35" fmla="*/ 6 h 310"/>
                <a:gd name="T36" fmla="*/ 7 w 246"/>
                <a:gd name="T37" fmla="*/ 5 h 310"/>
                <a:gd name="T38" fmla="*/ 7 w 246"/>
                <a:gd name="T39" fmla="*/ 4 h 310"/>
                <a:gd name="T40" fmla="*/ 6 w 246"/>
                <a:gd name="T41" fmla="*/ 3 h 310"/>
                <a:gd name="T42" fmla="*/ 6 w 246"/>
                <a:gd name="T43" fmla="*/ 3 h 310"/>
                <a:gd name="T44" fmla="*/ 5 w 246"/>
                <a:gd name="T45" fmla="*/ 2 h 310"/>
                <a:gd name="T46" fmla="*/ 4 w 246"/>
                <a:gd name="T47" fmla="*/ 2 h 310"/>
                <a:gd name="T48" fmla="*/ 4 w 246"/>
                <a:gd name="T49" fmla="*/ 1 h 310"/>
                <a:gd name="T50" fmla="*/ 3 w 246"/>
                <a:gd name="T51" fmla="*/ 1 h 310"/>
                <a:gd name="T52" fmla="*/ 2 w 246"/>
                <a:gd name="T53" fmla="*/ 1 h 310"/>
                <a:gd name="T54" fmla="*/ 1 w 246"/>
                <a:gd name="T55" fmla="*/ 0 h 310"/>
                <a:gd name="T56" fmla="*/ 1 w 246"/>
                <a:gd name="T57" fmla="*/ 0 h 310"/>
                <a:gd name="T58" fmla="*/ 0 w 246"/>
                <a:gd name="T59" fmla="*/ 0 h 310"/>
                <a:gd name="T60" fmla="*/ 0 w 246"/>
                <a:gd name="T61" fmla="*/ 0 h 310"/>
                <a:gd name="T62" fmla="*/ 1 w 246"/>
                <a:gd name="T63" fmla="*/ 0 h 310"/>
                <a:gd name="T64" fmla="*/ 2 w 246"/>
                <a:gd name="T65" fmla="*/ 1 h 310"/>
                <a:gd name="T66" fmla="*/ 2 w 246"/>
                <a:gd name="T67" fmla="*/ 1 h 310"/>
                <a:gd name="T68" fmla="*/ 3 w 246"/>
                <a:gd name="T69" fmla="*/ 2 h 310"/>
                <a:gd name="T70" fmla="*/ 4 w 246"/>
                <a:gd name="T71" fmla="*/ 2 h 310"/>
                <a:gd name="T72" fmla="*/ 5 w 246"/>
                <a:gd name="T73" fmla="*/ 3 h 310"/>
                <a:gd name="T74" fmla="*/ 5 w 246"/>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19596" name="Freeform 330"/>
            <p:cNvSpPr>
              <a:spLocks/>
            </p:cNvSpPr>
            <p:nvPr/>
          </p:nvSpPr>
          <p:spPr bwMode="auto">
            <a:xfrm>
              <a:off x="4387" y="3191"/>
              <a:ext cx="14" cy="31"/>
            </a:xfrm>
            <a:custGeom>
              <a:avLst/>
              <a:gdLst>
                <a:gd name="T0" fmla="*/ 1 w 83"/>
                <a:gd name="T1" fmla="*/ 0 h 187"/>
                <a:gd name="T2" fmla="*/ 1 w 83"/>
                <a:gd name="T3" fmla="*/ 0 h 187"/>
                <a:gd name="T4" fmla="*/ 1 w 83"/>
                <a:gd name="T5" fmla="*/ 0 h 187"/>
                <a:gd name="T6" fmla="*/ 1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1 h 187"/>
                <a:gd name="T20" fmla="*/ 1 w 83"/>
                <a:gd name="T21" fmla="*/ 2 h 187"/>
                <a:gd name="T22" fmla="*/ 1 w 83"/>
                <a:gd name="T23" fmla="*/ 3 h 187"/>
                <a:gd name="T24" fmla="*/ 1 w 83"/>
                <a:gd name="T25" fmla="*/ 3 h 187"/>
                <a:gd name="T26" fmla="*/ 2 w 83"/>
                <a:gd name="T27" fmla="*/ 4 h 187"/>
                <a:gd name="T28" fmla="*/ 2 w 83"/>
                <a:gd name="T29" fmla="*/ 5 h 187"/>
                <a:gd name="T30" fmla="*/ 2 w 83"/>
                <a:gd name="T31" fmla="*/ 5 h 187"/>
                <a:gd name="T32" fmla="*/ 2 w 83"/>
                <a:gd name="T33" fmla="*/ 5 h 187"/>
                <a:gd name="T34" fmla="*/ 2 w 83"/>
                <a:gd name="T35" fmla="*/ 5 h 187"/>
                <a:gd name="T36" fmla="*/ 2 w 83"/>
                <a:gd name="T37" fmla="*/ 4 h 187"/>
                <a:gd name="T38" fmla="*/ 2 w 83"/>
                <a:gd name="T39" fmla="*/ 4 h 187"/>
                <a:gd name="T40" fmla="*/ 2 w 83"/>
                <a:gd name="T41" fmla="*/ 3 h 187"/>
                <a:gd name="T42" fmla="*/ 2 w 83"/>
                <a:gd name="T43" fmla="*/ 2 h 187"/>
                <a:gd name="T44" fmla="*/ 1 w 83"/>
                <a:gd name="T45" fmla="*/ 2 h 187"/>
                <a:gd name="T46" fmla="*/ 1 w 83"/>
                <a:gd name="T47" fmla="*/ 1 h 187"/>
                <a:gd name="T48" fmla="*/ 1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19597" name="Freeform 331"/>
            <p:cNvSpPr>
              <a:spLocks/>
            </p:cNvSpPr>
            <p:nvPr/>
          </p:nvSpPr>
          <p:spPr bwMode="auto">
            <a:xfrm>
              <a:off x="4381" y="3174"/>
              <a:ext cx="7" cy="16"/>
            </a:xfrm>
            <a:custGeom>
              <a:avLst/>
              <a:gdLst>
                <a:gd name="T0" fmla="*/ 1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1 h 94"/>
                <a:gd name="T20" fmla="*/ 0 w 44"/>
                <a:gd name="T21" fmla="*/ 1 h 94"/>
                <a:gd name="T22" fmla="*/ 0 w 44"/>
                <a:gd name="T23" fmla="*/ 2 h 94"/>
                <a:gd name="T24" fmla="*/ 0 w 44"/>
                <a:gd name="T25" fmla="*/ 2 h 94"/>
                <a:gd name="T26" fmla="*/ 0 w 44"/>
                <a:gd name="T27" fmla="*/ 2 h 94"/>
                <a:gd name="T28" fmla="*/ 1 w 44"/>
                <a:gd name="T29" fmla="*/ 3 h 94"/>
                <a:gd name="T30" fmla="*/ 1 w 44"/>
                <a:gd name="T31" fmla="*/ 3 h 94"/>
                <a:gd name="T32" fmla="*/ 1 w 44"/>
                <a:gd name="T33" fmla="*/ 3 h 94"/>
                <a:gd name="T34" fmla="*/ 1 w 44"/>
                <a:gd name="T35" fmla="*/ 2 h 94"/>
                <a:gd name="T36" fmla="*/ 1 w 44"/>
                <a:gd name="T37" fmla="*/ 2 h 94"/>
                <a:gd name="T38" fmla="*/ 1 w 44"/>
                <a:gd name="T39" fmla="*/ 1 h 94"/>
                <a:gd name="T40" fmla="*/ 1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19598"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1 h 54"/>
                <a:gd name="T28" fmla="*/ 0 w 38"/>
                <a:gd name="T29" fmla="*/ 1 h 54"/>
                <a:gd name="T30" fmla="*/ 0 w 38"/>
                <a:gd name="T31" fmla="*/ 1 h 54"/>
                <a:gd name="T32" fmla="*/ 0 w 38"/>
                <a:gd name="T33" fmla="*/ 1 h 54"/>
                <a:gd name="T34" fmla="*/ 0 w 38"/>
                <a:gd name="T35" fmla="*/ 1 h 54"/>
                <a:gd name="T36" fmla="*/ 1 w 38"/>
                <a:gd name="T37" fmla="*/ 1 h 54"/>
                <a:gd name="T38" fmla="*/ 1 w 38"/>
                <a:gd name="T39" fmla="*/ 2 h 54"/>
                <a:gd name="T40" fmla="*/ 1 w 38"/>
                <a:gd name="T41" fmla="*/ 2 h 54"/>
                <a:gd name="T42" fmla="*/ 1 w 38"/>
                <a:gd name="T43" fmla="*/ 1 h 54"/>
                <a:gd name="T44" fmla="*/ 1 w 38"/>
                <a:gd name="T45" fmla="*/ 1 h 54"/>
                <a:gd name="T46" fmla="*/ 1 w 38"/>
                <a:gd name="T47" fmla="*/ 1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19599" name="Freeform 333"/>
            <p:cNvSpPr>
              <a:spLocks/>
            </p:cNvSpPr>
            <p:nvPr/>
          </p:nvSpPr>
          <p:spPr bwMode="auto">
            <a:xfrm>
              <a:off x="4370" y="3155"/>
              <a:ext cx="8" cy="6"/>
            </a:xfrm>
            <a:custGeom>
              <a:avLst/>
              <a:gdLst>
                <a:gd name="T0" fmla="*/ 1 w 52"/>
                <a:gd name="T1" fmla="*/ 1 h 36"/>
                <a:gd name="T2" fmla="*/ 1 w 52"/>
                <a:gd name="T3" fmla="*/ 1 h 36"/>
                <a:gd name="T4" fmla="*/ 1 w 52"/>
                <a:gd name="T5" fmla="*/ 0 h 36"/>
                <a:gd name="T6" fmla="*/ 1 w 52"/>
                <a:gd name="T7" fmla="*/ 0 h 36"/>
                <a:gd name="T8" fmla="*/ 1 w 52"/>
                <a:gd name="T9" fmla="*/ 0 h 36"/>
                <a:gd name="T10" fmla="*/ 1 w 52"/>
                <a:gd name="T11" fmla="*/ 0 h 36"/>
                <a:gd name="T12" fmla="*/ 1 w 52"/>
                <a:gd name="T13" fmla="*/ 0 h 36"/>
                <a:gd name="T14" fmla="*/ 1 w 52"/>
                <a:gd name="T15" fmla="*/ 0 h 36"/>
                <a:gd name="T16" fmla="*/ 1 w 52"/>
                <a:gd name="T17" fmla="*/ 0 h 36"/>
                <a:gd name="T18" fmla="*/ 1 w 52"/>
                <a:gd name="T19" fmla="*/ 0 h 36"/>
                <a:gd name="T20" fmla="*/ 1 w 52"/>
                <a:gd name="T21" fmla="*/ 0 h 36"/>
                <a:gd name="T22" fmla="*/ 0 w 52"/>
                <a:gd name="T23" fmla="*/ 0 h 36"/>
                <a:gd name="T24" fmla="*/ 0 w 52"/>
                <a:gd name="T25" fmla="*/ 0 h 36"/>
                <a:gd name="T26" fmla="*/ 0 w 52"/>
                <a:gd name="T27" fmla="*/ 0 h 36"/>
                <a:gd name="T28" fmla="*/ 0 w 52"/>
                <a:gd name="T29" fmla="*/ 1 h 36"/>
                <a:gd name="T30" fmla="*/ 0 w 52"/>
                <a:gd name="T31" fmla="*/ 1 h 36"/>
                <a:gd name="T32" fmla="*/ 0 w 52"/>
                <a:gd name="T33" fmla="*/ 1 h 36"/>
                <a:gd name="T34" fmla="*/ 0 w 52"/>
                <a:gd name="T35" fmla="*/ 1 h 36"/>
                <a:gd name="T36" fmla="*/ 0 w 52"/>
                <a:gd name="T37" fmla="*/ 1 h 36"/>
                <a:gd name="T38" fmla="*/ 0 w 52"/>
                <a:gd name="T39" fmla="*/ 1 h 36"/>
                <a:gd name="T40" fmla="*/ 0 w 52"/>
                <a:gd name="T41" fmla="*/ 1 h 36"/>
                <a:gd name="T42" fmla="*/ 1 w 52"/>
                <a:gd name="T43" fmla="*/ 1 h 36"/>
                <a:gd name="T44" fmla="*/ 1 w 52"/>
                <a:gd name="T45" fmla="*/ 1 h 36"/>
                <a:gd name="T46" fmla="*/ 1 w 52"/>
                <a:gd name="T47" fmla="*/ 1 h 36"/>
                <a:gd name="T48" fmla="*/ 1 w 52"/>
                <a:gd name="T49" fmla="*/ 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19600" name="Freeform 334"/>
            <p:cNvSpPr>
              <a:spLocks/>
            </p:cNvSpPr>
            <p:nvPr/>
          </p:nvSpPr>
          <p:spPr bwMode="auto">
            <a:xfrm>
              <a:off x="4330" y="3145"/>
              <a:ext cx="33" cy="39"/>
            </a:xfrm>
            <a:custGeom>
              <a:avLst/>
              <a:gdLst>
                <a:gd name="T0" fmla="*/ 2 w 198"/>
                <a:gd name="T1" fmla="*/ 1 h 236"/>
                <a:gd name="T2" fmla="*/ 2 w 198"/>
                <a:gd name="T3" fmla="*/ 1 h 236"/>
                <a:gd name="T4" fmla="*/ 1 w 198"/>
                <a:gd name="T5" fmla="*/ 2 h 236"/>
                <a:gd name="T6" fmla="*/ 1 w 198"/>
                <a:gd name="T7" fmla="*/ 2 h 236"/>
                <a:gd name="T8" fmla="*/ 1 w 198"/>
                <a:gd name="T9" fmla="*/ 2 h 236"/>
                <a:gd name="T10" fmla="*/ 0 w 198"/>
                <a:gd name="T11" fmla="*/ 3 h 236"/>
                <a:gd name="T12" fmla="*/ 0 w 198"/>
                <a:gd name="T13" fmla="*/ 3 h 236"/>
                <a:gd name="T14" fmla="*/ 0 w 198"/>
                <a:gd name="T15" fmla="*/ 3 h 236"/>
                <a:gd name="T16" fmla="*/ 0 w 198"/>
                <a:gd name="T17" fmla="*/ 4 h 236"/>
                <a:gd name="T18" fmla="*/ 0 w 198"/>
                <a:gd name="T19" fmla="*/ 5 h 236"/>
                <a:gd name="T20" fmla="*/ 0 w 198"/>
                <a:gd name="T21" fmla="*/ 5 h 236"/>
                <a:gd name="T22" fmla="*/ 1 w 198"/>
                <a:gd name="T23" fmla="*/ 6 h 236"/>
                <a:gd name="T24" fmla="*/ 1 w 198"/>
                <a:gd name="T25" fmla="*/ 6 h 236"/>
                <a:gd name="T26" fmla="*/ 2 w 198"/>
                <a:gd name="T27" fmla="*/ 6 h 236"/>
                <a:gd name="T28" fmla="*/ 2 w 198"/>
                <a:gd name="T29" fmla="*/ 6 h 236"/>
                <a:gd name="T30" fmla="*/ 3 w 198"/>
                <a:gd name="T31" fmla="*/ 6 h 236"/>
                <a:gd name="T32" fmla="*/ 4 w 198"/>
                <a:gd name="T33" fmla="*/ 6 h 236"/>
                <a:gd name="T34" fmla="*/ 4 w 198"/>
                <a:gd name="T35" fmla="*/ 6 h 236"/>
                <a:gd name="T36" fmla="*/ 4 w 198"/>
                <a:gd name="T37" fmla="*/ 6 h 236"/>
                <a:gd name="T38" fmla="*/ 4 w 198"/>
                <a:gd name="T39" fmla="*/ 6 h 236"/>
                <a:gd name="T40" fmla="*/ 4 w 198"/>
                <a:gd name="T41" fmla="*/ 6 h 236"/>
                <a:gd name="T42" fmla="*/ 4 w 198"/>
                <a:gd name="T43" fmla="*/ 6 h 236"/>
                <a:gd name="T44" fmla="*/ 4 w 198"/>
                <a:gd name="T45" fmla="*/ 6 h 236"/>
                <a:gd name="T46" fmla="*/ 4 w 198"/>
                <a:gd name="T47" fmla="*/ 6 h 236"/>
                <a:gd name="T48" fmla="*/ 4 w 198"/>
                <a:gd name="T49" fmla="*/ 6 h 236"/>
                <a:gd name="T50" fmla="*/ 4 w 198"/>
                <a:gd name="T51" fmla="*/ 6 h 236"/>
                <a:gd name="T52" fmla="*/ 3 w 198"/>
                <a:gd name="T53" fmla="*/ 6 h 236"/>
                <a:gd name="T54" fmla="*/ 3 w 198"/>
                <a:gd name="T55" fmla="*/ 6 h 236"/>
                <a:gd name="T56" fmla="*/ 3 w 198"/>
                <a:gd name="T57" fmla="*/ 6 h 236"/>
                <a:gd name="T58" fmla="*/ 3 w 198"/>
                <a:gd name="T59" fmla="*/ 6 h 236"/>
                <a:gd name="T60" fmla="*/ 2 w 198"/>
                <a:gd name="T61" fmla="*/ 6 h 236"/>
                <a:gd name="T62" fmla="*/ 2 w 198"/>
                <a:gd name="T63" fmla="*/ 6 h 236"/>
                <a:gd name="T64" fmla="*/ 2 w 198"/>
                <a:gd name="T65" fmla="*/ 6 h 236"/>
                <a:gd name="T66" fmla="*/ 1 w 198"/>
                <a:gd name="T67" fmla="*/ 6 h 236"/>
                <a:gd name="T68" fmla="*/ 1 w 198"/>
                <a:gd name="T69" fmla="*/ 5 h 236"/>
                <a:gd name="T70" fmla="*/ 1 w 198"/>
                <a:gd name="T71" fmla="*/ 5 h 236"/>
                <a:gd name="T72" fmla="*/ 1 w 198"/>
                <a:gd name="T73" fmla="*/ 5 h 236"/>
                <a:gd name="T74" fmla="*/ 0 w 198"/>
                <a:gd name="T75" fmla="*/ 4 h 236"/>
                <a:gd name="T76" fmla="*/ 1 w 198"/>
                <a:gd name="T77" fmla="*/ 4 h 236"/>
                <a:gd name="T78" fmla="*/ 1 w 198"/>
                <a:gd name="T79" fmla="*/ 3 h 236"/>
                <a:gd name="T80" fmla="*/ 1 w 198"/>
                <a:gd name="T81" fmla="*/ 3 h 236"/>
                <a:gd name="T82" fmla="*/ 1 w 198"/>
                <a:gd name="T83" fmla="*/ 3 h 236"/>
                <a:gd name="T84" fmla="*/ 1 w 198"/>
                <a:gd name="T85" fmla="*/ 2 h 236"/>
                <a:gd name="T86" fmla="*/ 2 w 198"/>
                <a:gd name="T87" fmla="*/ 2 h 236"/>
                <a:gd name="T88" fmla="*/ 2 w 198"/>
                <a:gd name="T89" fmla="*/ 2 h 236"/>
                <a:gd name="T90" fmla="*/ 3 w 198"/>
                <a:gd name="T91" fmla="*/ 1 h 236"/>
                <a:gd name="T92" fmla="*/ 3 w 198"/>
                <a:gd name="T93" fmla="*/ 1 h 236"/>
                <a:gd name="T94" fmla="*/ 4 w 198"/>
                <a:gd name="T95" fmla="*/ 1 h 236"/>
                <a:gd name="T96" fmla="*/ 4 w 198"/>
                <a:gd name="T97" fmla="*/ 1 h 236"/>
                <a:gd name="T98" fmla="*/ 4 w 198"/>
                <a:gd name="T99" fmla="*/ 0 h 236"/>
                <a:gd name="T100" fmla="*/ 5 w 198"/>
                <a:gd name="T101" fmla="*/ 0 h 236"/>
                <a:gd name="T102" fmla="*/ 5 w 198"/>
                <a:gd name="T103" fmla="*/ 0 h 236"/>
                <a:gd name="T104" fmla="*/ 6 w 198"/>
                <a:gd name="T105" fmla="*/ 0 h 236"/>
                <a:gd name="T106" fmla="*/ 5 w 198"/>
                <a:gd name="T107" fmla="*/ 0 h 236"/>
                <a:gd name="T108" fmla="*/ 5 w 198"/>
                <a:gd name="T109" fmla="*/ 0 h 236"/>
                <a:gd name="T110" fmla="*/ 4 w 198"/>
                <a:gd name="T111" fmla="*/ 0 h 236"/>
                <a:gd name="T112" fmla="*/ 4 w 198"/>
                <a:gd name="T113" fmla="*/ 0 h 236"/>
                <a:gd name="T114" fmla="*/ 4 w 198"/>
                <a:gd name="T115" fmla="*/ 0 h 236"/>
                <a:gd name="T116" fmla="*/ 3 w 198"/>
                <a:gd name="T117" fmla="*/ 0 h 236"/>
                <a:gd name="T118" fmla="*/ 2 w 198"/>
                <a:gd name="T119" fmla="*/ 1 h 236"/>
                <a:gd name="T120" fmla="*/ 2 w 198"/>
                <a:gd name="T121" fmla="*/ 1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19601" name="Freeform 335"/>
            <p:cNvSpPr>
              <a:spLocks/>
            </p:cNvSpPr>
            <p:nvPr/>
          </p:nvSpPr>
          <p:spPr bwMode="auto">
            <a:xfrm>
              <a:off x="4386" y="3145"/>
              <a:ext cx="22" cy="30"/>
            </a:xfrm>
            <a:custGeom>
              <a:avLst/>
              <a:gdLst>
                <a:gd name="T0" fmla="*/ 3 w 128"/>
                <a:gd name="T1" fmla="*/ 2 h 183"/>
                <a:gd name="T2" fmla="*/ 3 w 128"/>
                <a:gd name="T3" fmla="*/ 2 h 183"/>
                <a:gd name="T4" fmla="*/ 3 w 128"/>
                <a:gd name="T5" fmla="*/ 3 h 183"/>
                <a:gd name="T6" fmla="*/ 3 w 128"/>
                <a:gd name="T7" fmla="*/ 3 h 183"/>
                <a:gd name="T8" fmla="*/ 3 w 128"/>
                <a:gd name="T9" fmla="*/ 3 h 183"/>
                <a:gd name="T10" fmla="*/ 2 w 128"/>
                <a:gd name="T11" fmla="*/ 4 h 183"/>
                <a:gd name="T12" fmla="*/ 2 w 128"/>
                <a:gd name="T13" fmla="*/ 4 h 183"/>
                <a:gd name="T14" fmla="*/ 1 w 128"/>
                <a:gd name="T15" fmla="*/ 4 h 183"/>
                <a:gd name="T16" fmla="*/ 1 w 128"/>
                <a:gd name="T17" fmla="*/ 4 h 183"/>
                <a:gd name="T18" fmla="*/ 1 w 128"/>
                <a:gd name="T19" fmla="*/ 5 h 183"/>
                <a:gd name="T20" fmla="*/ 1 w 128"/>
                <a:gd name="T21" fmla="*/ 5 h 183"/>
                <a:gd name="T22" fmla="*/ 1 w 128"/>
                <a:gd name="T23" fmla="*/ 5 h 183"/>
                <a:gd name="T24" fmla="*/ 1 w 128"/>
                <a:gd name="T25" fmla="*/ 5 h 183"/>
                <a:gd name="T26" fmla="*/ 1 w 128"/>
                <a:gd name="T27" fmla="*/ 5 h 183"/>
                <a:gd name="T28" fmla="*/ 1 w 128"/>
                <a:gd name="T29" fmla="*/ 5 h 183"/>
                <a:gd name="T30" fmla="*/ 1 w 128"/>
                <a:gd name="T31" fmla="*/ 5 h 183"/>
                <a:gd name="T32" fmla="*/ 1 w 128"/>
                <a:gd name="T33" fmla="*/ 5 h 183"/>
                <a:gd name="T34" fmla="*/ 2 w 128"/>
                <a:gd name="T35" fmla="*/ 5 h 183"/>
                <a:gd name="T36" fmla="*/ 2 w 128"/>
                <a:gd name="T37" fmla="*/ 4 h 183"/>
                <a:gd name="T38" fmla="*/ 3 w 128"/>
                <a:gd name="T39" fmla="*/ 4 h 183"/>
                <a:gd name="T40" fmla="*/ 3 w 128"/>
                <a:gd name="T41" fmla="*/ 4 h 183"/>
                <a:gd name="T42" fmla="*/ 3 w 128"/>
                <a:gd name="T43" fmla="*/ 3 h 183"/>
                <a:gd name="T44" fmla="*/ 4 w 128"/>
                <a:gd name="T45" fmla="*/ 3 h 183"/>
                <a:gd name="T46" fmla="*/ 4 w 128"/>
                <a:gd name="T47" fmla="*/ 2 h 183"/>
                <a:gd name="T48" fmla="*/ 4 w 128"/>
                <a:gd name="T49" fmla="*/ 2 h 183"/>
                <a:gd name="T50" fmla="*/ 3 w 128"/>
                <a:gd name="T51" fmla="*/ 1 h 183"/>
                <a:gd name="T52" fmla="*/ 3 w 128"/>
                <a:gd name="T53" fmla="*/ 1 h 183"/>
                <a:gd name="T54" fmla="*/ 2 w 128"/>
                <a:gd name="T55" fmla="*/ 0 h 183"/>
                <a:gd name="T56" fmla="*/ 2 w 128"/>
                <a:gd name="T57" fmla="*/ 0 h 183"/>
                <a:gd name="T58" fmla="*/ 1 w 128"/>
                <a:gd name="T59" fmla="*/ 0 h 183"/>
                <a:gd name="T60" fmla="*/ 1 w 128"/>
                <a:gd name="T61" fmla="*/ 0 h 183"/>
                <a:gd name="T62" fmla="*/ 0 w 128"/>
                <a:gd name="T63" fmla="*/ 0 h 183"/>
                <a:gd name="T64" fmla="*/ 0 w 128"/>
                <a:gd name="T65" fmla="*/ 0 h 183"/>
                <a:gd name="T66" fmla="*/ 1 w 128"/>
                <a:gd name="T67" fmla="*/ 0 h 183"/>
                <a:gd name="T68" fmla="*/ 1 w 128"/>
                <a:gd name="T69" fmla="*/ 0 h 183"/>
                <a:gd name="T70" fmla="*/ 1 w 128"/>
                <a:gd name="T71" fmla="*/ 0 h 183"/>
                <a:gd name="T72" fmla="*/ 2 w 128"/>
                <a:gd name="T73" fmla="*/ 1 h 183"/>
                <a:gd name="T74" fmla="*/ 2 w 128"/>
                <a:gd name="T75" fmla="*/ 1 h 183"/>
                <a:gd name="T76" fmla="*/ 3 w 128"/>
                <a:gd name="T77" fmla="*/ 1 h 183"/>
                <a:gd name="T78" fmla="*/ 3 w 128"/>
                <a:gd name="T79" fmla="*/ 1 h 183"/>
                <a:gd name="T80" fmla="*/ 3 w 128"/>
                <a:gd name="T81" fmla="*/ 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19602" name="Freeform 336"/>
            <p:cNvSpPr>
              <a:spLocks/>
            </p:cNvSpPr>
            <p:nvPr/>
          </p:nvSpPr>
          <p:spPr bwMode="auto">
            <a:xfrm>
              <a:off x="4309" y="3138"/>
              <a:ext cx="53" cy="63"/>
            </a:xfrm>
            <a:custGeom>
              <a:avLst/>
              <a:gdLst>
                <a:gd name="T0" fmla="*/ 3 w 323"/>
                <a:gd name="T1" fmla="*/ 2 h 379"/>
                <a:gd name="T2" fmla="*/ 1 w 323"/>
                <a:gd name="T3" fmla="*/ 3 h 379"/>
                <a:gd name="T4" fmla="*/ 0 w 323"/>
                <a:gd name="T5" fmla="*/ 5 h 379"/>
                <a:gd name="T6" fmla="*/ 0 w 323"/>
                <a:gd name="T7" fmla="*/ 6 h 379"/>
                <a:gd name="T8" fmla="*/ 0 w 323"/>
                <a:gd name="T9" fmla="*/ 7 h 379"/>
                <a:gd name="T10" fmla="*/ 0 w 323"/>
                <a:gd name="T11" fmla="*/ 8 h 379"/>
                <a:gd name="T12" fmla="*/ 0 w 323"/>
                <a:gd name="T13" fmla="*/ 8 h 379"/>
                <a:gd name="T14" fmla="*/ 1 w 323"/>
                <a:gd name="T15" fmla="*/ 9 h 379"/>
                <a:gd name="T16" fmla="*/ 1 w 323"/>
                <a:gd name="T17" fmla="*/ 9 h 379"/>
                <a:gd name="T18" fmla="*/ 2 w 323"/>
                <a:gd name="T19" fmla="*/ 9 h 379"/>
                <a:gd name="T20" fmla="*/ 3 w 323"/>
                <a:gd name="T21" fmla="*/ 10 h 379"/>
                <a:gd name="T22" fmla="*/ 4 w 323"/>
                <a:gd name="T23" fmla="*/ 10 h 379"/>
                <a:gd name="T24" fmla="*/ 5 w 323"/>
                <a:gd name="T25" fmla="*/ 10 h 379"/>
                <a:gd name="T26" fmla="*/ 6 w 323"/>
                <a:gd name="T27" fmla="*/ 10 h 379"/>
                <a:gd name="T28" fmla="*/ 7 w 323"/>
                <a:gd name="T29" fmla="*/ 10 h 379"/>
                <a:gd name="T30" fmla="*/ 8 w 323"/>
                <a:gd name="T31" fmla="*/ 10 h 379"/>
                <a:gd name="T32" fmla="*/ 8 w 323"/>
                <a:gd name="T33" fmla="*/ 10 h 379"/>
                <a:gd name="T34" fmla="*/ 9 w 323"/>
                <a:gd name="T35" fmla="*/ 10 h 379"/>
                <a:gd name="T36" fmla="*/ 9 w 323"/>
                <a:gd name="T37" fmla="*/ 10 h 379"/>
                <a:gd name="T38" fmla="*/ 9 w 323"/>
                <a:gd name="T39" fmla="*/ 10 h 379"/>
                <a:gd name="T40" fmla="*/ 8 w 323"/>
                <a:gd name="T41" fmla="*/ 10 h 379"/>
                <a:gd name="T42" fmla="*/ 7 w 323"/>
                <a:gd name="T43" fmla="*/ 10 h 379"/>
                <a:gd name="T44" fmla="*/ 6 w 323"/>
                <a:gd name="T45" fmla="*/ 10 h 379"/>
                <a:gd name="T46" fmla="*/ 5 w 323"/>
                <a:gd name="T47" fmla="*/ 9 h 379"/>
                <a:gd name="T48" fmla="*/ 5 w 323"/>
                <a:gd name="T49" fmla="*/ 9 h 379"/>
                <a:gd name="T50" fmla="*/ 4 w 323"/>
                <a:gd name="T51" fmla="*/ 9 h 379"/>
                <a:gd name="T52" fmla="*/ 3 w 323"/>
                <a:gd name="T53" fmla="*/ 9 h 379"/>
                <a:gd name="T54" fmla="*/ 2 w 323"/>
                <a:gd name="T55" fmla="*/ 8 h 379"/>
                <a:gd name="T56" fmla="*/ 1 w 323"/>
                <a:gd name="T57" fmla="*/ 8 h 379"/>
                <a:gd name="T58" fmla="*/ 1 w 323"/>
                <a:gd name="T59" fmla="*/ 7 h 379"/>
                <a:gd name="T60" fmla="*/ 1 w 323"/>
                <a:gd name="T61" fmla="*/ 7 h 379"/>
                <a:gd name="T62" fmla="*/ 1 w 323"/>
                <a:gd name="T63" fmla="*/ 5 h 379"/>
                <a:gd name="T64" fmla="*/ 1 w 323"/>
                <a:gd name="T65" fmla="*/ 4 h 379"/>
                <a:gd name="T66" fmla="*/ 2 w 323"/>
                <a:gd name="T67" fmla="*/ 4 h 379"/>
                <a:gd name="T68" fmla="*/ 2 w 323"/>
                <a:gd name="T69" fmla="*/ 3 h 379"/>
                <a:gd name="T70" fmla="*/ 3 w 323"/>
                <a:gd name="T71" fmla="*/ 2 h 379"/>
                <a:gd name="T72" fmla="*/ 4 w 323"/>
                <a:gd name="T73" fmla="*/ 2 h 379"/>
                <a:gd name="T74" fmla="*/ 5 w 323"/>
                <a:gd name="T75" fmla="*/ 1 h 379"/>
                <a:gd name="T76" fmla="*/ 6 w 323"/>
                <a:gd name="T77" fmla="*/ 1 h 379"/>
                <a:gd name="T78" fmla="*/ 7 w 323"/>
                <a:gd name="T79" fmla="*/ 0 h 379"/>
                <a:gd name="T80" fmla="*/ 7 w 323"/>
                <a:gd name="T81" fmla="*/ 0 h 379"/>
                <a:gd name="T82" fmla="*/ 6 w 323"/>
                <a:gd name="T83" fmla="*/ 0 h 379"/>
                <a:gd name="T84" fmla="*/ 5 w 323"/>
                <a:gd name="T85" fmla="*/ 0 h 379"/>
                <a:gd name="T86" fmla="*/ 4 w 323"/>
                <a:gd name="T87" fmla="*/ 1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19603" name="Freeform 337"/>
            <p:cNvSpPr>
              <a:spLocks/>
            </p:cNvSpPr>
            <p:nvPr/>
          </p:nvSpPr>
          <p:spPr bwMode="auto">
            <a:xfrm>
              <a:off x="4384" y="3136"/>
              <a:ext cx="47" cy="42"/>
            </a:xfrm>
            <a:custGeom>
              <a:avLst/>
              <a:gdLst>
                <a:gd name="T0" fmla="*/ 6 w 282"/>
                <a:gd name="T1" fmla="*/ 2 h 253"/>
                <a:gd name="T2" fmla="*/ 7 w 282"/>
                <a:gd name="T3" fmla="*/ 2 h 253"/>
                <a:gd name="T4" fmla="*/ 7 w 282"/>
                <a:gd name="T5" fmla="*/ 3 h 253"/>
                <a:gd name="T6" fmla="*/ 7 w 282"/>
                <a:gd name="T7" fmla="*/ 3 h 253"/>
                <a:gd name="T8" fmla="*/ 7 w 282"/>
                <a:gd name="T9" fmla="*/ 4 h 253"/>
                <a:gd name="T10" fmla="*/ 7 w 282"/>
                <a:gd name="T11" fmla="*/ 4 h 253"/>
                <a:gd name="T12" fmla="*/ 7 w 282"/>
                <a:gd name="T13" fmla="*/ 5 h 253"/>
                <a:gd name="T14" fmla="*/ 7 w 282"/>
                <a:gd name="T15" fmla="*/ 5 h 253"/>
                <a:gd name="T16" fmla="*/ 6 w 282"/>
                <a:gd name="T17" fmla="*/ 5 h 253"/>
                <a:gd name="T18" fmla="*/ 6 w 282"/>
                <a:gd name="T19" fmla="*/ 6 h 253"/>
                <a:gd name="T20" fmla="*/ 6 w 282"/>
                <a:gd name="T21" fmla="*/ 6 h 253"/>
                <a:gd name="T22" fmla="*/ 6 w 282"/>
                <a:gd name="T23" fmla="*/ 6 h 253"/>
                <a:gd name="T24" fmla="*/ 5 w 282"/>
                <a:gd name="T25" fmla="*/ 6 h 253"/>
                <a:gd name="T26" fmla="*/ 5 w 282"/>
                <a:gd name="T27" fmla="*/ 7 h 253"/>
                <a:gd name="T28" fmla="*/ 5 w 282"/>
                <a:gd name="T29" fmla="*/ 7 h 253"/>
                <a:gd name="T30" fmla="*/ 5 w 282"/>
                <a:gd name="T31" fmla="*/ 7 h 253"/>
                <a:gd name="T32" fmla="*/ 5 w 282"/>
                <a:gd name="T33" fmla="*/ 7 h 253"/>
                <a:gd name="T34" fmla="*/ 6 w 282"/>
                <a:gd name="T35" fmla="*/ 7 h 253"/>
                <a:gd name="T36" fmla="*/ 6 w 282"/>
                <a:gd name="T37" fmla="*/ 7 h 253"/>
                <a:gd name="T38" fmla="*/ 6 w 282"/>
                <a:gd name="T39" fmla="*/ 7 h 253"/>
                <a:gd name="T40" fmla="*/ 6 w 282"/>
                <a:gd name="T41" fmla="*/ 7 h 253"/>
                <a:gd name="T42" fmla="*/ 6 w 282"/>
                <a:gd name="T43" fmla="*/ 6 h 253"/>
                <a:gd name="T44" fmla="*/ 7 w 282"/>
                <a:gd name="T45" fmla="*/ 6 h 253"/>
                <a:gd name="T46" fmla="*/ 7 w 282"/>
                <a:gd name="T47" fmla="*/ 5 h 253"/>
                <a:gd name="T48" fmla="*/ 8 w 282"/>
                <a:gd name="T49" fmla="*/ 5 h 253"/>
                <a:gd name="T50" fmla="*/ 8 w 282"/>
                <a:gd name="T51" fmla="*/ 4 h 253"/>
                <a:gd name="T52" fmla="*/ 8 w 282"/>
                <a:gd name="T53" fmla="*/ 3 h 253"/>
                <a:gd name="T54" fmla="*/ 7 w 282"/>
                <a:gd name="T55" fmla="*/ 2 h 253"/>
                <a:gd name="T56" fmla="*/ 7 w 282"/>
                <a:gd name="T57" fmla="*/ 2 h 253"/>
                <a:gd name="T58" fmla="*/ 6 w 282"/>
                <a:gd name="T59" fmla="*/ 2 h 253"/>
                <a:gd name="T60" fmla="*/ 6 w 282"/>
                <a:gd name="T61" fmla="*/ 1 h 253"/>
                <a:gd name="T62" fmla="*/ 6 w 282"/>
                <a:gd name="T63" fmla="*/ 1 h 253"/>
                <a:gd name="T64" fmla="*/ 5 w 282"/>
                <a:gd name="T65" fmla="*/ 1 h 253"/>
                <a:gd name="T66" fmla="*/ 4 w 282"/>
                <a:gd name="T67" fmla="*/ 1 h 253"/>
                <a:gd name="T68" fmla="*/ 4 w 282"/>
                <a:gd name="T69" fmla="*/ 0 h 253"/>
                <a:gd name="T70" fmla="*/ 3 w 282"/>
                <a:gd name="T71" fmla="*/ 0 h 253"/>
                <a:gd name="T72" fmla="*/ 3 w 282"/>
                <a:gd name="T73" fmla="*/ 0 h 253"/>
                <a:gd name="T74" fmla="*/ 2 w 282"/>
                <a:gd name="T75" fmla="*/ 0 h 253"/>
                <a:gd name="T76" fmla="*/ 2 w 282"/>
                <a:gd name="T77" fmla="*/ 0 h 253"/>
                <a:gd name="T78" fmla="*/ 1 w 282"/>
                <a:gd name="T79" fmla="*/ 0 h 253"/>
                <a:gd name="T80" fmla="*/ 1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1 w 282"/>
                <a:gd name="T93" fmla="*/ 0 h 253"/>
                <a:gd name="T94" fmla="*/ 1 w 282"/>
                <a:gd name="T95" fmla="*/ 0 h 253"/>
                <a:gd name="T96" fmla="*/ 1 w 282"/>
                <a:gd name="T97" fmla="*/ 0 h 253"/>
                <a:gd name="T98" fmla="*/ 2 w 282"/>
                <a:gd name="T99" fmla="*/ 0 h 253"/>
                <a:gd name="T100" fmla="*/ 2 w 282"/>
                <a:gd name="T101" fmla="*/ 0 h 253"/>
                <a:gd name="T102" fmla="*/ 3 w 282"/>
                <a:gd name="T103" fmla="*/ 1 h 253"/>
                <a:gd name="T104" fmla="*/ 3 w 282"/>
                <a:gd name="T105" fmla="*/ 1 h 253"/>
                <a:gd name="T106" fmla="*/ 4 w 282"/>
                <a:gd name="T107" fmla="*/ 1 h 253"/>
                <a:gd name="T108" fmla="*/ 4 w 282"/>
                <a:gd name="T109" fmla="*/ 1 h 253"/>
                <a:gd name="T110" fmla="*/ 4 w 282"/>
                <a:gd name="T111" fmla="*/ 1 h 253"/>
                <a:gd name="T112" fmla="*/ 5 w 282"/>
                <a:gd name="T113" fmla="*/ 1 h 253"/>
                <a:gd name="T114" fmla="*/ 5 w 282"/>
                <a:gd name="T115" fmla="*/ 1 h 253"/>
                <a:gd name="T116" fmla="*/ 6 w 282"/>
                <a:gd name="T117" fmla="*/ 2 h 253"/>
                <a:gd name="T118" fmla="*/ 6 w 282"/>
                <a:gd name="T119" fmla="*/ 2 h 253"/>
                <a:gd name="T120" fmla="*/ 6 w 282"/>
                <a:gd name="T121" fmla="*/ 2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19604" name="Freeform 338"/>
            <p:cNvSpPr>
              <a:spLocks/>
            </p:cNvSpPr>
            <p:nvPr/>
          </p:nvSpPr>
          <p:spPr bwMode="auto">
            <a:xfrm>
              <a:off x="4290" y="3159"/>
              <a:ext cx="19" cy="39"/>
            </a:xfrm>
            <a:custGeom>
              <a:avLst/>
              <a:gdLst>
                <a:gd name="T0" fmla="*/ 0 w 115"/>
                <a:gd name="T1" fmla="*/ 3 h 236"/>
                <a:gd name="T2" fmla="*/ 0 w 115"/>
                <a:gd name="T3" fmla="*/ 4 h 236"/>
                <a:gd name="T4" fmla="*/ 0 w 115"/>
                <a:gd name="T5" fmla="*/ 4 h 236"/>
                <a:gd name="T6" fmla="*/ 0 w 115"/>
                <a:gd name="T7" fmla="*/ 5 h 236"/>
                <a:gd name="T8" fmla="*/ 1 w 115"/>
                <a:gd name="T9" fmla="*/ 5 h 236"/>
                <a:gd name="T10" fmla="*/ 1 w 115"/>
                <a:gd name="T11" fmla="*/ 6 h 236"/>
                <a:gd name="T12" fmla="*/ 1 w 115"/>
                <a:gd name="T13" fmla="*/ 6 h 236"/>
                <a:gd name="T14" fmla="*/ 2 w 115"/>
                <a:gd name="T15" fmla="*/ 6 h 236"/>
                <a:gd name="T16" fmla="*/ 2 w 115"/>
                <a:gd name="T17" fmla="*/ 6 h 236"/>
                <a:gd name="T18" fmla="*/ 3 w 115"/>
                <a:gd name="T19" fmla="*/ 6 h 236"/>
                <a:gd name="T20" fmla="*/ 3 w 115"/>
                <a:gd name="T21" fmla="*/ 6 h 236"/>
                <a:gd name="T22" fmla="*/ 3 w 115"/>
                <a:gd name="T23" fmla="*/ 6 h 236"/>
                <a:gd name="T24" fmla="*/ 3 w 115"/>
                <a:gd name="T25" fmla="*/ 6 h 236"/>
                <a:gd name="T26" fmla="*/ 3 w 115"/>
                <a:gd name="T27" fmla="*/ 6 h 236"/>
                <a:gd name="T28" fmla="*/ 3 w 115"/>
                <a:gd name="T29" fmla="*/ 6 h 236"/>
                <a:gd name="T30" fmla="*/ 3 w 115"/>
                <a:gd name="T31" fmla="*/ 6 h 236"/>
                <a:gd name="T32" fmla="*/ 3 w 115"/>
                <a:gd name="T33" fmla="*/ 6 h 236"/>
                <a:gd name="T34" fmla="*/ 2 w 115"/>
                <a:gd name="T35" fmla="*/ 5 h 236"/>
                <a:gd name="T36" fmla="*/ 2 w 115"/>
                <a:gd name="T37" fmla="*/ 5 h 236"/>
                <a:gd name="T38" fmla="*/ 1 w 115"/>
                <a:gd name="T39" fmla="*/ 5 h 236"/>
                <a:gd name="T40" fmla="*/ 1 w 115"/>
                <a:gd name="T41" fmla="*/ 4 h 236"/>
                <a:gd name="T42" fmla="*/ 1 w 115"/>
                <a:gd name="T43" fmla="*/ 4 h 236"/>
                <a:gd name="T44" fmla="*/ 1 w 115"/>
                <a:gd name="T45" fmla="*/ 3 h 236"/>
                <a:gd name="T46" fmla="*/ 1 w 115"/>
                <a:gd name="T47" fmla="*/ 3 h 236"/>
                <a:gd name="T48" fmla="*/ 1 w 115"/>
                <a:gd name="T49" fmla="*/ 2 h 236"/>
                <a:gd name="T50" fmla="*/ 1 w 115"/>
                <a:gd name="T51" fmla="*/ 2 h 236"/>
                <a:gd name="T52" fmla="*/ 1 w 115"/>
                <a:gd name="T53" fmla="*/ 2 h 236"/>
                <a:gd name="T54" fmla="*/ 2 w 115"/>
                <a:gd name="T55" fmla="*/ 1 h 236"/>
                <a:gd name="T56" fmla="*/ 2 w 115"/>
                <a:gd name="T57" fmla="*/ 1 h 236"/>
                <a:gd name="T58" fmla="*/ 3 w 115"/>
                <a:gd name="T59" fmla="*/ 1 h 236"/>
                <a:gd name="T60" fmla="*/ 3 w 115"/>
                <a:gd name="T61" fmla="*/ 0 h 236"/>
                <a:gd name="T62" fmla="*/ 3 w 115"/>
                <a:gd name="T63" fmla="*/ 0 h 236"/>
                <a:gd name="T64" fmla="*/ 3 w 115"/>
                <a:gd name="T65" fmla="*/ 0 h 236"/>
                <a:gd name="T66" fmla="*/ 3 w 115"/>
                <a:gd name="T67" fmla="*/ 0 h 236"/>
                <a:gd name="T68" fmla="*/ 2 w 115"/>
                <a:gd name="T69" fmla="*/ 0 h 236"/>
                <a:gd name="T70" fmla="*/ 2 w 115"/>
                <a:gd name="T71" fmla="*/ 1 h 236"/>
                <a:gd name="T72" fmla="*/ 1 w 115"/>
                <a:gd name="T73" fmla="*/ 1 h 236"/>
                <a:gd name="T74" fmla="*/ 1 w 115"/>
                <a:gd name="T75" fmla="*/ 2 h 236"/>
                <a:gd name="T76" fmla="*/ 0 w 115"/>
                <a:gd name="T77" fmla="*/ 2 h 236"/>
                <a:gd name="T78" fmla="*/ 0 w 115"/>
                <a:gd name="T79" fmla="*/ 3 h 236"/>
                <a:gd name="T80" fmla="*/ 0 w 115"/>
                <a:gd name="T81" fmla="*/ 3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19605" name="Freeform 339"/>
            <p:cNvSpPr>
              <a:spLocks/>
            </p:cNvSpPr>
            <p:nvPr/>
          </p:nvSpPr>
          <p:spPr bwMode="auto">
            <a:xfrm>
              <a:off x="4423" y="3133"/>
              <a:ext cx="41" cy="52"/>
            </a:xfrm>
            <a:custGeom>
              <a:avLst/>
              <a:gdLst>
                <a:gd name="T0" fmla="*/ 6 w 245"/>
                <a:gd name="T1" fmla="*/ 4 h 310"/>
                <a:gd name="T2" fmla="*/ 6 w 245"/>
                <a:gd name="T3" fmla="*/ 4 h 310"/>
                <a:gd name="T4" fmla="*/ 6 w 245"/>
                <a:gd name="T5" fmla="*/ 5 h 310"/>
                <a:gd name="T6" fmla="*/ 6 w 245"/>
                <a:gd name="T7" fmla="*/ 5 h 310"/>
                <a:gd name="T8" fmla="*/ 6 w 245"/>
                <a:gd name="T9" fmla="*/ 6 h 310"/>
                <a:gd name="T10" fmla="*/ 5 w 245"/>
                <a:gd name="T11" fmla="*/ 6 h 310"/>
                <a:gd name="T12" fmla="*/ 5 w 245"/>
                <a:gd name="T13" fmla="*/ 7 h 310"/>
                <a:gd name="T14" fmla="*/ 4 w 245"/>
                <a:gd name="T15" fmla="*/ 7 h 310"/>
                <a:gd name="T16" fmla="*/ 4 w 245"/>
                <a:gd name="T17" fmla="*/ 8 h 310"/>
                <a:gd name="T18" fmla="*/ 4 w 245"/>
                <a:gd name="T19" fmla="*/ 8 h 310"/>
                <a:gd name="T20" fmla="*/ 3 w 245"/>
                <a:gd name="T21" fmla="*/ 8 h 310"/>
                <a:gd name="T22" fmla="*/ 3 w 245"/>
                <a:gd name="T23" fmla="*/ 9 h 310"/>
                <a:gd name="T24" fmla="*/ 4 w 245"/>
                <a:gd name="T25" fmla="*/ 9 h 310"/>
                <a:gd name="T26" fmla="*/ 4 w 245"/>
                <a:gd name="T27" fmla="*/ 9 h 310"/>
                <a:gd name="T28" fmla="*/ 4 w 245"/>
                <a:gd name="T29" fmla="*/ 8 h 310"/>
                <a:gd name="T30" fmla="*/ 5 w 245"/>
                <a:gd name="T31" fmla="*/ 8 h 310"/>
                <a:gd name="T32" fmla="*/ 6 w 245"/>
                <a:gd name="T33" fmla="*/ 7 h 310"/>
                <a:gd name="T34" fmla="*/ 6 w 245"/>
                <a:gd name="T35" fmla="*/ 6 h 310"/>
                <a:gd name="T36" fmla="*/ 7 w 245"/>
                <a:gd name="T37" fmla="*/ 5 h 310"/>
                <a:gd name="T38" fmla="*/ 7 w 245"/>
                <a:gd name="T39" fmla="*/ 4 h 310"/>
                <a:gd name="T40" fmla="*/ 6 w 245"/>
                <a:gd name="T41" fmla="*/ 3 h 310"/>
                <a:gd name="T42" fmla="*/ 6 w 245"/>
                <a:gd name="T43" fmla="*/ 3 h 310"/>
                <a:gd name="T44" fmla="*/ 5 w 245"/>
                <a:gd name="T45" fmla="*/ 2 h 310"/>
                <a:gd name="T46" fmla="*/ 4 w 245"/>
                <a:gd name="T47" fmla="*/ 2 h 310"/>
                <a:gd name="T48" fmla="*/ 3 w 245"/>
                <a:gd name="T49" fmla="*/ 1 h 310"/>
                <a:gd name="T50" fmla="*/ 3 w 245"/>
                <a:gd name="T51" fmla="*/ 1 h 310"/>
                <a:gd name="T52" fmla="*/ 2 w 245"/>
                <a:gd name="T53" fmla="*/ 1 h 310"/>
                <a:gd name="T54" fmla="*/ 1 w 245"/>
                <a:gd name="T55" fmla="*/ 0 h 310"/>
                <a:gd name="T56" fmla="*/ 1 w 245"/>
                <a:gd name="T57" fmla="*/ 0 h 310"/>
                <a:gd name="T58" fmla="*/ 0 w 245"/>
                <a:gd name="T59" fmla="*/ 0 h 310"/>
                <a:gd name="T60" fmla="*/ 0 w 245"/>
                <a:gd name="T61" fmla="*/ 0 h 310"/>
                <a:gd name="T62" fmla="*/ 1 w 245"/>
                <a:gd name="T63" fmla="*/ 1 h 310"/>
                <a:gd name="T64" fmla="*/ 2 w 245"/>
                <a:gd name="T65" fmla="*/ 1 h 310"/>
                <a:gd name="T66" fmla="*/ 2 w 245"/>
                <a:gd name="T67" fmla="*/ 1 h 310"/>
                <a:gd name="T68" fmla="*/ 3 w 245"/>
                <a:gd name="T69" fmla="*/ 2 h 310"/>
                <a:gd name="T70" fmla="*/ 4 w 245"/>
                <a:gd name="T71" fmla="*/ 2 h 310"/>
                <a:gd name="T72" fmla="*/ 5 w 245"/>
                <a:gd name="T73" fmla="*/ 3 h 310"/>
                <a:gd name="T74" fmla="*/ 5 w 245"/>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19606"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19532" name="Group 341"/>
          <p:cNvGrpSpPr>
            <a:grpSpLocks/>
          </p:cNvGrpSpPr>
          <p:nvPr/>
        </p:nvGrpSpPr>
        <p:grpSpPr bwMode="auto">
          <a:xfrm>
            <a:off x="4497388" y="2054225"/>
            <a:ext cx="3013075" cy="3355975"/>
            <a:chOff x="2650" y="1308"/>
            <a:chExt cx="1898" cy="2114"/>
          </a:xfrm>
        </p:grpSpPr>
        <p:sp>
          <p:nvSpPr>
            <p:cNvPr id="19585"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he-IL"/>
            </a:p>
          </p:txBody>
        </p:sp>
        <p:sp>
          <p:nvSpPr>
            <p:cNvPr id="19586"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he-IL"/>
            </a:p>
          </p:txBody>
        </p:sp>
        <p:sp>
          <p:nvSpPr>
            <p:cNvPr id="19587"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he-IL"/>
            </a:p>
          </p:txBody>
        </p:sp>
        <p:sp>
          <p:nvSpPr>
            <p:cNvPr id="19588" name="Text Box 345"/>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peer-peer</a:t>
              </a:r>
            </a:p>
          </p:txBody>
        </p:sp>
      </p:grpSp>
      <p:sp>
        <p:nvSpPr>
          <p:cNvPr id="1958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11A0E8DD-17E4-4AE5-A468-3736045C2028}" type="slidenum">
              <a:rPr lang="en-US" sz="1200">
                <a:latin typeface="Arial" pitchFamily="34" charset="0"/>
                <a:cs typeface="Arial" pitchFamily="34" charset="0"/>
              </a:rPr>
              <a:pPr algn="r">
                <a:spcBef>
                  <a:spcPct val="0"/>
                </a:spcBef>
                <a:buClrTx/>
                <a:buSzTx/>
                <a:buFontTx/>
                <a:buNone/>
              </a:pPr>
              <a:t>47</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298450" y="61913"/>
            <a:ext cx="8520113" cy="1143000"/>
          </a:xfrm>
        </p:spPr>
        <p:txBody>
          <a:bodyPr/>
          <a:lstStyle/>
          <a:p>
            <a:r>
              <a:rPr lang="en-US" sz="3200" smtClean="0"/>
              <a:t>File Distribution: Server-Client vs P2P</a:t>
            </a:r>
          </a:p>
        </p:txBody>
      </p:sp>
      <p:sp>
        <p:nvSpPr>
          <p:cNvPr id="20486" name="Rectangle 3"/>
          <p:cNvSpPr>
            <a:spLocks noGrp="1" noChangeArrowheads="1"/>
          </p:cNvSpPr>
          <p:nvPr>
            <p:ph type="body" idx="1"/>
          </p:nvPr>
        </p:nvSpPr>
        <p:spPr>
          <a:xfrm>
            <a:off x="465138" y="1227138"/>
            <a:ext cx="8258175" cy="1143000"/>
          </a:xfrm>
        </p:spPr>
        <p:txBody>
          <a:bodyPr/>
          <a:lstStyle/>
          <a:p>
            <a:pPr>
              <a:buFont typeface="Wingdings" pitchFamily="2" charset="2"/>
              <a:buNone/>
            </a:pPr>
            <a:r>
              <a:rPr lang="en-US" i="1" u="sng" smtClean="0">
                <a:solidFill>
                  <a:srgbClr val="FF3300"/>
                </a:solidFill>
              </a:rPr>
              <a:t>Question</a:t>
            </a:r>
            <a:r>
              <a:rPr lang="en-US" smtClean="0"/>
              <a:t> : How much time to distribute file from one server to </a:t>
            </a:r>
            <a:r>
              <a:rPr lang="en-US" i="1" smtClean="0"/>
              <a:t>N  peers</a:t>
            </a:r>
            <a:r>
              <a:rPr lang="en-US" smtClean="0"/>
              <a:t>?</a:t>
            </a:r>
          </a:p>
        </p:txBody>
      </p:sp>
      <p:sp>
        <p:nvSpPr>
          <p:cNvPr id="20487" name="Freeform 4"/>
          <p:cNvSpPr>
            <a:spLocks/>
          </p:cNvSpPr>
          <p:nvPr/>
        </p:nvSpPr>
        <p:spPr bwMode="auto">
          <a:xfrm>
            <a:off x="2373313" y="3662143"/>
            <a:ext cx="3775075" cy="2146300"/>
          </a:xfrm>
          <a:custGeom>
            <a:avLst/>
            <a:gdLst>
              <a:gd name="T0" fmla="*/ 2040439684 w 1292"/>
              <a:gd name="T1" fmla="*/ 20472793 h 1255"/>
              <a:gd name="T2" fmla="*/ 298809437 w 1292"/>
              <a:gd name="T3" fmla="*/ 459190231 h 1255"/>
              <a:gd name="T4" fmla="*/ 247585896 w 1292"/>
              <a:gd name="T5" fmla="*/ 1529660147 h 1255"/>
              <a:gd name="T6" fmla="*/ 452483072 w 1292"/>
              <a:gd name="T7" fmla="*/ 2147483647 h 1255"/>
              <a:gd name="T8" fmla="*/ 20916661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1301528213 h 1255"/>
              <a:gd name="T18" fmla="*/ 2147483647 w 1292"/>
              <a:gd name="T19" fmla="*/ 617128777 h 1255"/>
              <a:gd name="T20" fmla="*/ 2147483647 w 1292"/>
              <a:gd name="T21" fmla="*/ 336349984 h 1255"/>
              <a:gd name="T22" fmla="*/ 2040439684 w 1292"/>
              <a:gd name="T23" fmla="*/ 2047279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he-IL"/>
          </a:p>
        </p:txBody>
      </p:sp>
      <p:grpSp>
        <p:nvGrpSpPr>
          <p:cNvPr id="2" name="Group 5"/>
          <p:cNvGrpSpPr>
            <a:grpSpLocks/>
          </p:cNvGrpSpPr>
          <p:nvPr/>
        </p:nvGrpSpPr>
        <p:grpSpPr bwMode="auto">
          <a:xfrm>
            <a:off x="1552575" y="2811243"/>
            <a:ext cx="538163" cy="885825"/>
            <a:chOff x="4180" y="783"/>
            <a:chExt cx="150" cy="307"/>
          </a:xfrm>
        </p:grpSpPr>
        <p:sp>
          <p:nvSpPr>
            <p:cNvPr id="20520"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0521"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0522"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0523"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0524"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0525"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0526"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0527"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0489" name="Line 14"/>
          <p:cNvSpPr>
            <a:spLocks noChangeShapeType="1"/>
          </p:cNvSpPr>
          <p:nvPr/>
        </p:nvSpPr>
        <p:spPr bwMode="auto">
          <a:xfrm>
            <a:off x="1819275" y="3681193"/>
            <a:ext cx="803275" cy="311150"/>
          </a:xfrm>
          <a:prstGeom prst="line">
            <a:avLst/>
          </a:prstGeom>
          <a:noFill/>
          <a:ln w="9525">
            <a:solidFill>
              <a:schemeClr val="tx1"/>
            </a:solidFill>
            <a:round/>
            <a:headEnd/>
            <a:tailEnd type="triangle" w="med" len="med"/>
          </a:ln>
        </p:spPr>
        <p:txBody>
          <a:bodyPr/>
          <a:lstStyle/>
          <a:p>
            <a:endParaRPr lang="he-IL"/>
          </a:p>
        </p:txBody>
      </p:sp>
      <p:sp>
        <p:nvSpPr>
          <p:cNvPr id="20490" name="Text Box 15"/>
          <p:cNvSpPr txBox="1">
            <a:spLocks noChangeArrowheads="1"/>
          </p:cNvSpPr>
          <p:nvPr/>
        </p:nvSpPr>
        <p:spPr bwMode="auto">
          <a:xfrm>
            <a:off x="2179638" y="3349406"/>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a:t>
            </a:r>
            <a:r>
              <a:rPr lang="en-US" sz="1800" baseline="-25000">
                <a:latin typeface="Arial" pitchFamily="34" charset="0"/>
              </a:rPr>
              <a:t>s</a:t>
            </a:r>
          </a:p>
        </p:txBody>
      </p:sp>
      <p:graphicFrame>
        <p:nvGraphicFramePr>
          <p:cNvPr id="20482" name="Object 16"/>
          <p:cNvGraphicFramePr>
            <a:graphicFrameLocks noChangeAspect="1"/>
          </p:cNvGraphicFramePr>
          <p:nvPr/>
        </p:nvGraphicFramePr>
        <p:xfrm>
          <a:off x="3190875" y="2447706"/>
          <a:ext cx="547688" cy="466725"/>
        </p:xfrm>
        <a:graphic>
          <a:graphicData uri="http://schemas.openxmlformats.org/presentationml/2006/ole">
            <p:oleObj spid="_x0000_s77835" name="Clip" r:id="rId3" imgW="1307263" imgH="1084139" progId="">
              <p:embed/>
            </p:oleObj>
          </a:graphicData>
        </a:graphic>
      </p:graphicFrame>
      <p:sp>
        <p:nvSpPr>
          <p:cNvPr id="20491" name="Line 17"/>
          <p:cNvSpPr>
            <a:spLocks noChangeShapeType="1"/>
          </p:cNvSpPr>
          <p:nvPr/>
        </p:nvSpPr>
        <p:spPr bwMode="auto">
          <a:xfrm>
            <a:off x="3551238" y="2844581"/>
            <a:ext cx="228600" cy="914400"/>
          </a:xfrm>
          <a:prstGeom prst="line">
            <a:avLst/>
          </a:prstGeom>
          <a:noFill/>
          <a:ln w="9525">
            <a:solidFill>
              <a:schemeClr val="tx1"/>
            </a:solidFill>
            <a:round/>
            <a:headEnd type="triangle" w="med" len="med"/>
            <a:tailEnd/>
          </a:ln>
        </p:spPr>
        <p:txBody>
          <a:bodyPr/>
          <a:lstStyle/>
          <a:p>
            <a:endParaRPr lang="he-IL"/>
          </a:p>
        </p:txBody>
      </p:sp>
      <p:sp>
        <p:nvSpPr>
          <p:cNvPr id="20492" name="Line 18"/>
          <p:cNvSpPr>
            <a:spLocks noChangeShapeType="1"/>
          </p:cNvSpPr>
          <p:nvPr/>
        </p:nvSpPr>
        <p:spPr bwMode="auto">
          <a:xfrm flipH="1" flipV="1">
            <a:off x="3348038" y="2835056"/>
            <a:ext cx="228600" cy="889000"/>
          </a:xfrm>
          <a:prstGeom prst="line">
            <a:avLst/>
          </a:prstGeom>
          <a:noFill/>
          <a:ln w="9525">
            <a:solidFill>
              <a:schemeClr val="tx1"/>
            </a:solidFill>
            <a:round/>
            <a:headEnd type="triangle" w="med" len="med"/>
            <a:tailEnd/>
          </a:ln>
        </p:spPr>
        <p:txBody>
          <a:bodyPr/>
          <a:lstStyle/>
          <a:p>
            <a:endParaRPr lang="he-IL"/>
          </a:p>
        </p:txBody>
      </p:sp>
      <p:sp>
        <p:nvSpPr>
          <p:cNvPr id="20493" name="Text Box 19"/>
          <p:cNvSpPr txBox="1">
            <a:spLocks noChangeArrowheads="1"/>
          </p:cNvSpPr>
          <p:nvPr/>
        </p:nvSpPr>
        <p:spPr bwMode="auto">
          <a:xfrm>
            <a:off x="4184650" y="3070006"/>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2</a:t>
            </a:r>
          </a:p>
        </p:txBody>
      </p:sp>
      <p:sp>
        <p:nvSpPr>
          <p:cNvPr id="20494" name="Text Box 20"/>
          <p:cNvSpPr txBox="1">
            <a:spLocks noChangeArrowheads="1"/>
          </p:cNvSpPr>
          <p:nvPr/>
        </p:nvSpPr>
        <p:spPr bwMode="auto">
          <a:xfrm>
            <a:off x="3592513" y="3104931"/>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1</a:t>
            </a:r>
          </a:p>
        </p:txBody>
      </p:sp>
      <p:graphicFrame>
        <p:nvGraphicFramePr>
          <p:cNvPr id="20483" name="Object 21"/>
          <p:cNvGraphicFramePr>
            <a:graphicFrameLocks noChangeAspect="1"/>
          </p:cNvGraphicFramePr>
          <p:nvPr/>
        </p:nvGraphicFramePr>
        <p:xfrm>
          <a:off x="4614863" y="2414368"/>
          <a:ext cx="573087" cy="488950"/>
        </p:xfrm>
        <a:graphic>
          <a:graphicData uri="http://schemas.openxmlformats.org/presentationml/2006/ole">
            <p:oleObj spid="_x0000_s77836" name="Clip" r:id="rId4" imgW="1307263" imgH="1084139" progId="">
              <p:embed/>
            </p:oleObj>
          </a:graphicData>
        </a:graphic>
      </p:graphicFrame>
      <p:sp>
        <p:nvSpPr>
          <p:cNvPr id="20495" name="Line 22"/>
          <p:cNvSpPr>
            <a:spLocks noChangeShapeType="1"/>
          </p:cNvSpPr>
          <p:nvPr/>
        </p:nvSpPr>
        <p:spPr bwMode="auto">
          <a:xfrm flipV="1">
            <a:off x="4397375" y="2873156"/>
            <a:ext cx="317500" cy="1042987"/>
          </a:xfrm>
          <a:prstGeom prst="line">
            <a:avLst/>
          </a:prstGeom>
          <a:noFill/>
          <a:ln w="9525">
            <a:solidFill>
              <a:schemeClr val="tx1"/>
            </a:solidFill>
            <a:round/>
            <a:headEnd type="triangle" w="med" len="med"/>
            <a:tailEnd/>
          </a:ln>
        </p:spPr>
        <p:txBody>
          <a:bodyPr/>
          <a:lstStyle/>
          <a:p>
            <a:endParaRPr lang="he-IL"/>
          </a:p>
        </p:txBody>
      </p:sp>
      <p:sp>
        <p:nvSpPr>
          <p:cNvPr id="20496" name="Line 23"/>
          <p:cNvSpPr>
            <a:spLocks noChangeShapeType="1"/>
          </p:cNvSpPr>
          <p:nvPr/>
        </p:nvSpPr>
        <p:spPr bwMode="auto">
          <a:xfrm flipH="1">
            <a:off x="4587875" y="2952531"/>
            <a:ext cx="330200" cy="1052512"/>
          </a:xfrm>
          <a:prstGeom prst="line">
            <a:avLst/>
          </a:prstGeom>
          <a:noFill/>
          <a:ln w="9525">
            <a:solidFill>
              <a:schemeClr val="tx1"/>
            </a:solidFill>
            <a:round/>
            <a:headEnd type="triangle" w="med" len="med"/>
            <a:tailEnd/>
          </a:ln>
        </p:spPr>
        <p:txBody>
          <a:bodyPr/>
          <a:lstStyle/>
          <a:p>
            <a:endParaRPr lang="he-IL"/>
          </a:p>
        </p:txBody>
      </p:sp>
      <p:sp>
        <p:nvSpPr>
          <p:cNvPr id="20497" name="Text Box 24"/>
          <p:cNvSpPr txBox="1">
            <a:spLocks noChangeArrowheads="1"/>
          </p:cNvSpPr>
          <p:nvPr/>
        </p:nvSpPr>
        <p:spPr bwMode="auto">
          <a:xfrm>
            <a:off x="4722813" y="3255743"/>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2</a:t>
            </a:r>
          </a:p>
        </p:txBody>
      </p:sp>
      <p:sp>
        <p:nvSpPr>
          <p:cNvPr id="20498" name="Text Box 25"/>
          <p:cNvSpPr txBox="1">
            <a:spLocks noChangeArrowheads="1"/>
          </p:cNvSpPr>
          <p:nvPr/>
        </p:nvSpPr>
        <p:spPr bwMode="auto">
          <a:xfrm>
            <a:off x="3140075" y="3104931"/>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1</a:t>
            </a:r>
          </a:p>
        </p:txBody>
      </p:sp>
      <p:sp>
        <p:nvSpPr>
          <p:cNvPr id="20499" name="Oval 27"/>
          <p:cNvSpPr>
            <a:spLocks noChangeArrowheads="1"/>
          </p:cNvSpPr>
          <p:nvPr/>
        </p:nvSpPr>
        <p:spPr bwMode="auto">
          <a:xfrm>
            <a:off x="2657475" y="5086134"/>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0" name="Oval 28"/>
          <p:cNvSpPr>
            <a:spLocks noChangeArrowheads="1"/>
          </p:cNvSpPr>
          <p:nvPr/>
        </p:nvSpPr>
        <p:spPr bwMode="auto">
          <a:xfrm>
            <a:off x="3360738" y="5400459"/>
            <a:ext cx="112712"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1" name="Oval 29"/>
          <p:cNvSpPr>
            <a:spLocks noChangeArrowheads="1"/>
          </p:cNvSpPr>
          <p:nvPr/>
        </p:nvSpPr>
        <p:spPr bwMode="auto">
          <a:xfrm>
            <a:off x="3833813" y="5608421"/>
            <a:ext cx="112712"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2" name="Oval 30"/>
          <p:cNvSpPr>
            <a:spLocks noChangeArrowheads="1"/>
          </p:cNvSpPr>
          <p:nvPr/>
        </p:nvSpPr>
        <p:spPr bwMode="auto">
          <a:xfrm>
            <a:off x="4552950" y="5725896"/>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3" name="Oval 31"/>
          <p:cNvSpPr>
            <a:spLocks noChangeArrowheads="1"/>
          </p:cNvSpPr>
          <p:nvPr/>
        </p:nvSpPr>
        <p:spPr bwMode="auto">
          <a:xfrm>
            <a:off x="5454650" y="5813209"/>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4" name="Oval 32"/>
          <p:cNvSpPr>
            <a:spLocks noChangeArrowheads="1"/>
          </p:cNvSpPr>
          <p:nvPr/>
        </p:nvSpPr>
        <p:spPr bwMode="auto">
          <a:xfrm>
            <a:off x="6057900" y="5567146"/>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5" name="Oval 33"/>
          <p:cNvSpPr>
            <a:spLocks noChangeArrowheads="1"/>
          </p:cNvSpPr>
          <p:nvPr/>
        </p:nvSpPr>
        <p:spPr bwMode="auto">
          <a:xfrm>
            <a:off x="6272213" y="5002901"/>
            <a:ext cx="112712"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6" name="Oval 34"/>
          <p:cNvSpPr>
            <a:spLocks noChangeArrowheads="1"/>
          </p:cNvSpPr>
          <p:nvPr/>
        </p:nvSpPr>
        <p:spPr bwMode="auto">
          <a:xfrm>
            <a:off x="5448300" y="3616106"/>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7" name="Oval 35"/>
          <p:cNvSpPr>
            <a:spLocks noChangeArrowheads="1"/>
          </p:cNvSpPr>
          <p:nvPr/>
        </p:nvSpPr>
        <p:spPr bwMode="auto">
          <a:xfrm>
            <a:off x="6348413" y="4451131"/>
            <a:ext cx="112712" cy="123825"/>
          </a:xfrm>
          <a:prstGeom prst="ellipse">
            <a:avLst/>
          </a:prstGeom>
          <a:solidFill>
            <a:schemeClr val="tx1"/>
          </a:solidFill>
          <a:ln w="9525">
            <a:solidFill>
              <a:schemeClr val="tx1"/>
            </a:solidFill>
            <a:round/>
            <a:headEnd/>
            <a:tailEnd/>
          </a:ln>
        </p:spPr>
        <p:txBody>
          <a:bodyPr wrap="none" anchor="ctr"/>
          <a:lstStyle/>
          <a:p>
            <a:endParaRPr lang="he-IL"/>
          </a:p>
        </p:txBody>
      </p:sp>
      <p:graphicFrame>
        <p:nvGraphicFramePr>
          <p:cNvPr id="20484" name="Object 38"/>
          <p:cNvGraphicFramePr>
            <a:graphicFrameLocks noChangeAspect="1"/>
          </p:cNvGraphicFramePr>
          <p:nvPr/>
        </p:nvGraphicFramePr>
        <p:xfrm>
          <a:off x="846138" y="4363818"/>
          <a:ext cx="566737" cy="482600"/>
        </p:xfrm>
        <a:graphic>
          <a:graphicData uri="http://schemas.openxmlformats.org/presentationml/2006/ole">
            <p:oleObj spid="_x0000_s77837" name="Clip" r:id="rId5" imgW="1307263" imgH="1084139" progId="">
              <p:embed/>
            </p:oleObj>
          </a:graphicData>
        </a:graphic>
      </p:graphicFrame>
      <p:sp>
        <p:nvSpPr>
          <p:cNvPr id="20508" name="Line 39"/>
          <p:cNvSpPr>
            <a:spLocks noChangeShapeType="1"/>
          </p:cNvSpPr>
          <p:nvPr/>
        </p:nvSpPr>
        <p:spPr bwMode="auto">
          <a:xfrm>
            <a:off x="1376363" y="4592418"/>
            <a:ext cx="1016000" cy="0"/>
          </a:xfrm>
          <a:prstGeom prst="line">
            <a:avLst/>
          </a:prstGeom>
          <a:noFill/>
          <a:ln w="9525">
            <a:solidFill>
              <a:schemeClr val="tx1"/>
            </a:solidFill>
            <a:round/>
            <a:headEnd/>
            <a:tailEnd type="triangle" w="med" len="med"/>
          </a:ln>
        </p:spPr>
        <p:txBody>
          <a:bodyPr/>
          <a:lstStyle/>
          <a:p>
            <a:endParaRPr lang="he-IL"/>
          </a:p>
        </p:txBody>
      </p:sp>
      <p:sp>
        <p:nvSpPr>
          <p:cNvPr id="20509" name="Line 40"/>
          <p:cNvSpPr>
            <a:spLocks noChangeShapeType="1"/>
          </p:cNvSpPr>
          <p:nvPr/>
        </p:nvSpPr>
        <p:spPr bwMode="auto">
          <a:xfrm flipH="1">
            <a:off x="1431925" y="4740056"/>
            <a:ext cx="1003300" cy="0"/>
          </a:xfrm>
          <a:prstGeom prst="line">
            <a:avLst/>
          </a:prstGeom>
          <a:noFill/>
          <a:ln w="9525">
            <a:solidFill>
              <a:schemeClr val="tx1"/>
            </a:solidFill>
            <a:round/>
            <a:headEnd/>
            <a:tailEnd type="triangle" w="med" len="med"/>
          </a:ln>
        </p:spPr>
        <p:txBody>
          <a:bodyPr/>
          <a:lstStyle/>
          <a:p>
            <a:endParaRPr lang="he-IL"/>
          </a:p>
        </p:txBody>
      </p:sp>
      <p:sp>
        <p:nvSpPr>
          <p:cNvPr id="20510" name="Text Box 41"/>
          <p:cNvSpPr txBox="1">
            <a:spLocks noChangeArrowheads="1"/>
          </p:cNvSpPr>
          <p:nvPr/>
        </p:nvSpPr>
        <p:spPr bwMode="auto">
          <a:xfrm>
            <a:off x="1565275" y="4738468"/>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N</a:t>
            </a:r>
          </a:p>
        </p:txBody>
      </p:sp>
      <p:sp>
        <p:nvSpPr>
          <p:cNvPr id="20511" name="Text Box 42"/>
          <p:cNvSpPr txBox="1">
            <a:spLocks noChangeArrowheads="1"/>
          </p:cNvSpPr>
          <p:nvPr/>
        </p:nvSpPr>
        <p:spPr bwMode="auto">
          <a:xfrm>
            <a:off x="1568450" y="4141568"/>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N</a:t>
            </a:r>
          </a:p>
        </p:txBody>
      </p:sp>
      <p:sp>
        <p:nvSpPr>
          <p:cNvPr id="20512" name="Text Box 43"/>
          <p:cNvSpPr txBox="1">
            <a:spLocks noChangeArrowheads="1"/>
          </p:cNvSpPr>
          <p:nvPr/>
        </p:nvSpPr>
        <p:spPr bwMode="auto">
          <a:xfrm>
            <a:off x="1443038" y="2427068"/>
            <a:ext cx="1173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0513" name="Text Box 44"/>
          <p:cNvSpPr txBox="1">
            <a:spLocks noChangeArrowheads="1"/>
          </p:cNvSpPr>
          <p:nvPr/>
        </p:nvSpPr>
        <p:spPr bwMode="auto">
          <a:xfrm>
            <a:off x="3294063" y="4360643"/>
            <a:ext cx="2408237"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0514" name="AutoShape 46"/>
          <p:cNvSpPr>
            <a:spLocks noChangeArrowheads="1"/>
          </p:cNvSpPr>
          <p:nvPr/>
        </p:nvSpPr>
        <p:spPr bwMode="auto">
          <a:xfrm>
            <a:off x="900113" y="2806481"/>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he-IL"/>
          </a:p>
        </p:txBody>
      </p:sp>
      <p:sp>
        <p:nvSpPr>
          <p:cNvPr id="20515" name="Text Box 47"/>
          <p:cNvSpPr txBox="1">
            <a:spLocks noChangeArrowheads="1"/>
          </p:cNvSpPr>
          <p:nvPr/>
        </p:nvSpPr>
        <p:spPr bwMode="auto">
          <a:xfrm>
            <a:off x="71438" y="3660556"/>
            <a:ext cx="1658937" cy="366712"/>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File, size </a:t>
            </a:r>
            <a:r>
              <a:rPr lang="en-US" sz="1800" i="1"/>
              <a:t>F</a:t>
            </a:r>
            <a:endParaRPr lang="en-US" sz="1800" i="1" baseline="-25000"/>
          </a:p>
        </p:txBody>
      </p:sp>
      <p:sp>
        <p:nvSpPr>
          <p:cNvPr id="20516" name="Text Box 49"/>
          <p:cNvSpPr txBox="1">
            <a:spLocks noChangeArrowheads="1"/>
          </p:cNvSpPr>
          <p:nvPr/>
        </p:nvSpPr>
        <p:spPr bwMode="auto">
          <a:xfrm>
            <a:off x="6151563" y="1930181"/>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dirty="0">
                <a:solidFill>
                  <a:srgbClr val="FF3300"/>
                </a:solidFill>
                <a:latin typeface="Arial" pitchFamily="34" charset="0"/>
              </a:rPr>
              <a:t>u</a:t>
            </a:r>
            <a:r>
              <a:rPr lang="en-US" sz="2000" i="1" baseline="-25000" dirty="0">
                <a:solidFill>
                  <a:srgbClr val="FF3300"/>
                </a:solidFill>
                <a:latin typeface="Arial" pitchFamily="34" charset="0"/>
              </a:rPr>
              <a:t>s</a:t>
            </a:r>
            <a:r>
              <a:rPr lang="en-US" sz="2000" i="1" dirty="0">
                <a:solidFill>
                  <a:srgbClr val="FF3300"/>
                </a:solidFill>
                <a:latin typeface="Arial" pitchFamily="34" charset="0"/>
              </a:rPr>
              <a:t>:</a:t>
            </a:r>
            <a:r>
              <a:rPr lang="en-US" sz="2000" dirty="0">
                <a:latin typeface="Arial" pitchFamily="34" charset="0"/>
              </a:rPr>
              <a:t> server upload</a:t>
            </a:r>
            <a:r>
              <a:rPr lang="en-US" sz="2000" dirty="0" smtClean="0">
                <a:latin typeface="Arial" pitchFamily="34" charset="0"/>
              </a:rPr>
              <a:t> </a:t>
            </a:r>
            <a:r>
              <a:rPr lang="en-US" sz="2000" dirty="0">
                <a:latin typeface="Arial" pitchFamily="34" charset="0"/>
              </a:rPr>
              <a:t>bandwidth</a:t>
            </a:r>
          </a:p>
        </p:txBody>
      </p:sp>
      <p:sp>
        <p:nvSpPr>
          <p:cNvPr id="20517" name="Text Box 50"/>
          <p:cNvSpPr txBox="1">
            <a:spLocks noChangeArrowheads="1"/>
          </p:cNvSpPr>
          <p:nvPr/>
        </p:nvSpPr>
        <p:spPr bwMode="auto">
          <a:xfrm>
            <a:off x="6178550" y="2649318"/>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a:solidFill>
                  <a:srgbClr val="FF3300"/>
                </a:solidFill>
                <a:latin typeface="Arial" pitchFamily="34" charset="0"/>
              </a:rPr>
              <a:t>u</a:t>
            </a:r>
            <a:r>
              <a:rPr lang="en-US" sz="2000" i="1" baseline="-25000">
                <a:solidFill>
                  <a:srgbClr val="FF3300"/>
                </a:solidFill>
                <a:latin typeface="Arial" pitchFamily="34" charset="0"/>
              </a:rPr>
              <a:t>i</a:t>
            </a:r>
            <a:r>
              <a:rPr lang="en-US" sz="2000" i="1">
                <a:solidFill>
                  <a:srgbClr val="FF3300"/>
                </a:solidFill>
                <a:latin typeface="Arial" pitchFamily="34" charset="0"/>
              </a:rPr>
              <a:t>:</a:t>
            </a:r>
            <a:r>
              <a:rPr lang="en-US" sz="2000">
                <a:latin typeface="Arial" pitchFamily="34" charset="0"/>
              </a:rPr>
              <a:t> peer i upload bandwidth</a:t>
            </a:r>
          </a:p>
        </p:txBody>
      </p:sp>
      <p:sp>
        <p:nvSpPr>
          <p:cNvPr id="20518" name="Text Box 51"/>
          <p:cNvSpPr txBox="1">
            <a:spLocks noChangeArrowheads="1"/>
          </p:cNvSpPr>
          <p:nvPr/>
        </p:nvSpPr>
        <p:spPr bwMode="auto">
          <a:xfrm>
            <a:off x="6205538" y="3393856"/>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a:solidFill>
                  <a:srgbClr val="FF3300"/>
                </a:solidFill>
                <a:latin typeface="Arial" pitchFamily="34" charset="0"/>
              </a:rPr>
              <a:t>d</a:t>
            </a:r>
            <a:r>
              <a:rPr lang="en-US" sz="2000" i="1" baseline="-25000">
                <a:solidFill>
                  <a:srgbClr val="FF3300"/>
                </a:solidFill>
                <a:latin typeface="Arial" pitchFamily="34" charset="0"/>
              </a:rPr>
              <a:t>i</a:t>
            </a:r>
            <a:r>
              <a:rPr lang="en-US" sz="2000" i="1">
                <a:solidFill>
                  <a:srgbClr val="FF3300"/>
                </a:solidFill>
                <a:latin typeface="Arial" pitchFamily="34" charset="0"/>
              </a:rPr>
              <a:t>:</a:t>
            </a:r>
            <a:r>
              <a:rPr lang="en-US" sz="2000">
                <a:latin typeface="Arial" pitchFamily="34" charset="0"/>
              </a:rPr>
              <a:t> peer i download bandwidth</a:t>
            </a:r>
          </a:p>
        </p:txBody>
      </p:sp>
      <p:sp>
        <p:nvSpPr>
          <p:cNvPr id="2051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4A5746D7-6E30-495D-9304-CD89E4542C48}" type="slidenum">
              <a:rPr lang="en-US" sz="1200">
                <a:latin typeface="Arial" pitchFamily="34" charset="0"/>
                <a:cs typeface="Arial" pitchFamily="34" charset="0"/>
              </a:rPr>
              <a:pPr algn="r">
                <a:spcBef>
                  <a:spcPct val="0"/>
                </a:spcBef>
                <a:buClrTx/>
                <a:buSzTx/>
                <a:buFontTx/>
                <a:buNone/>
              </a:pPr>
              <a:t>48</a:t>
            </a:fld>
            <a:endParaRPr lang="en-US" sz="1200">
              <a:latin typeface="Arial" pitchFamily="34" charset="0"/>
              <a:cs typeface="Arial" pitchFamily="34" charset="0"/>
            </a:endParaRPr>
          </a:p>
        </p:txBody>
      </p:sp>
      <p:sp>
        <p:nvSpPr>
          <p:cNvPr id="48" name="Text Box 49"/>
          <p:cNvSpPr txBox="1">
            <a:spLocks noChangeArrowheads="1"/>
          </p:cNvSpPr>
          <p:nvPr/>
        </p:nvSpPr>
        <p:spPr bwMode="auto">
          <a:xfrm>
            <a:off x="382133" y="5805495"/>
            <a:ext cx="4168095" cy="707886"/>
          </a:xfrm>
          <a:prstGeom prst="rect">
            <a:avLst/>
          </a:prstGeom>
          <a:noFill/>
          <a:ln w="9525">
            <a:noFill/>
            <a:miter lim="800000"/>
            <a:headEnd/>
            <a:tailEnd/>
          </a:ln>
        </p:spPr>
        <p:txBody>
          <a:bodyPr wrap="square">
            <a:spAutoFit/>
          </a:bodyPr>
          <a:lstStyle/>
          <a:p>
            <a:pPr eaLnBrk="1" hangingPunct="1">
              <a:spcBef>
                <a:spcPct val="0"/>
              </a:spcBef>
              <a:buClrTx/>
              <a:buSzTx/>
              <a:buFontTx/>
              <a:buNone/>
            </a:pPr>
            <a:r>
              <a:rPr lang="en-US" sz="2000" u="sng" dirty="0" smtClean="0">
                <a:solidFill>
                  <a:schemeClr val="accent6"/>
                </a:solidFill>
                <a:latin typeface="Arial" pitchFamily="34" charset="0"/>
              </a:rPr>
              <a:t>upload</a:t>
            </a:r>
            <a:r>
              <a:rPr lang="en-US" sz="2000" dirty="0" smtClean="0">
                <a:solidFill>
                  <a:schemeClr val="accent6"/>
                </a:solidFill>
                <a:latin typeface="Arial" pitchFamily="34" charset="0"/>
              </a:rPr>
              <a:t> : sending to Network</a:t>
            </a:r>
          </a:p>
          <a:p>
            <a:pPr eaLnBrk="1" hangingPunct="1">
              <a:spcBef>
                <a:spcPct val="0"/>
              </a:spcBef>
              <a:buClrTx/>
              <a:buSzTx/>
            </a:pPr>
            <a:r>
              <a:rPr lang="en-US" sz="2000" u="sng" dirty="0" smtClean="0">
                <a:solidFill>
                  <a:schemeClr val="accent6"/>
                </a:solidFill>
                <a:latin typeface="Arial" pitchFamily="34" charset="0"/>
              </a:rPr>
              <a:t>download</a:t>
            </a:r>
            <a:r>
              <a:rPr lang="en-US" sz="2000" dirty="0" smtClean="0">
                <a:solidFill>
                  <a:schemeClr val="accent6"/>
                </a:solidFill>
                <a:latin typeface="Arial" pitchFamily="34" charset="0"/>
              </a:rPr>
              <a:t> : receiving from Network</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2" name="Oval 29"/>
          <p:cNvSpPr>
            <a:spLocks noChangeArrowheads="1"/>
          </p:cNvSpPr>
          <p:nvPr/>
        </p:nvSpPr>
        <p:spPr bwMode="auto">
          <a:xfrm>
            <a:off x="7248526" y="4048125"/>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43" name="Oval 30"/>
          <p:cNvSpPr>
            <a:spLocks noChangeArrowheads="1"/>
          </p:cNvSpPr>
          <p:nvPr/>
        </p:nvSpPr>
        <p:spPr bwMode="auto">
          <a:xfrm>
            <a:off x="7845426" y="4116388"/>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47" name="Text Box 49"/>
          <p:cNvSpPr txBox="1">
            <a:spLocks noChangeArrowheads="1"/>
          </p:cNvSpPr>
          <p:nvPr/>
        </p:nvSpPr>
        <p:spPr bwMode="auto">
          <a:xfrm>
            <a:off x="4061940" y="4511675"/>
            <a:ext cx="4581703" cy="523220"/>
          </a:xfrm>
          <a:prstGeom prst="rect">
            <a:avLst/>
          </a:prstGeom>
          <a:noFill/>
          <a:ln w="9525" algn="ctr">
            <a:noFill/>
            <a:miter lim="800000"/>
            <a:headEnd/>
            <a:tailEnd/>
          </a:ln>
        </p:spPr>
        <p:txBody>
          <a:bodyPr wrap="none">
            <a:spAutoFit/>
          </a:bodyPr>
          <a:lstStyle/>
          <a:p>
            <a:pPr marL="342900" indent="-342900"/>
            <a:r>
              <a:rPr lang="en-US" dirty="0"/>
              <a:t>= </a:t>
            </a:r>
            <a:r>
              <a:rPr lang="en-US" dirty="0" err="1" smtClean="0"/>
              <a:t>d</a:t>
            </a:r>
            <a:r>
              <a:rPr lang="en-US" baseline="-25000" dirty="0" err="1" smtClean="0"/>
              <a:t>cs</a:t>
            </a:r>
            <a:r>
              <a:rPr lang="en-US" baseline="-25000" dirty="0" smtClean="0"/>
              <a:t> </a:t>
            </a:r>
            <a:r>
              <a:rPr lang="en-US" sz="2800" dirty="0" smtClean="0"/>
              <a:t>≥ max {</a:t>
            </a:r>
            <a:r>
              <a:rPr lang="en-US" i="1" dirty="0" smtClean="0"/>
              <a:t>NF/u</a:t>
            </a:r>
            <a:r>
              <a:rPr lang="en-US" i="1" baseline="-25000" dirty="0" smtClean="0"/>
              <a:t>s</a:t>
            </a:r>
            <a:r>
              <a:rPr lang="en-US" i="1" dirty="0" smtClean="0"/>
              <a:t>, F/min(</a:t>
            </a:r>
            <a:r>
              <a:rPr lang="en-US" i="1" dirty="0" err="1" smtClean="0"/>
              <a:t>d</a:t>
            </a:r>
            <a:r>
              <a:rPr lang="en-US" i="1" baseline="-25000" dirty="0" err="1" smtClean="0"/>
              <a:t>i</a:t>
            </a:r>
            <a:r>
              <a:rPr lang="en-US" i="1" dirty="0" smtClean="0"/>
              <a:t>)</a:t>
            </a:r>
            <a:r>
              <a:rPr lang="en-US" dirty="0" smtClean="0"/>
              <a:t> </a:t>
            </a:r>
            <a:r>
              <a:rPr lang="en-US" sz="2800" dirty="0" smtClean="0"/>
              <a:t>}</a:t>
            </a:r>
          </a:p>
        </p:txBody>
      </p:sp>
      <p:sp>
        <p:nvSpPr>
          <p:cNvPr id="21545" name="Text Box 51"/>
          <p:cNvSpPr txBox="1">
            <a:spLocks noChangeArrowheads="1"/>
          </p:cNvSpPr>
          <p:nvPr/>
        </p:nvSpPr>
        <p:spPr bwMode="auto">
          <a:xfrm>
            <a:off x="290929" y="4584700"/>
            <a:ext cx="4062409" cy="978729"/>
          </a:xfrm>
          <a:prstGeom prst="rect">
            <a:avLst/>
          </a:prstGeom>
          <a:noFill/>
          <a:ln w="9525" algn="ctr">
            <a:noFill/>
            <a:miter lim="800000"/>
            <a:headEnd/>
            <a:tailEnd/>
          </a:ln>
        </p:spPr>
        <p:txBody>
          <a:bodyPr wrap="square">
            <a:spAutoFit/>
          </a:bodyPr>
          <a:lstStyle/>
          <a:p>
            <a:pPr>
              <a:lnSpc>
                <a:spcPct val="80000"/>
              </a:lnSpc>
            </a:pPr>
            <a:r>
              <a:rPr lang="en-US" dirty="0"/>
              <a:t>Time to  distribute </a:t>
            </a:r>
            <a:r>
              <a:rPr lang="en-US" i="1" dirty="0"/>
              <a:t>F</a:t>
            </a:r>
            <a:r>
              <a:rPr lang="en-US" dirty="0"/>
              <a:t> </a:t>
            </a:r>
            <a:r>
              <a:rPr lang="en-US" dirty="0" smtClean="0"/>
              <a:t> to </a:t>
            </a:r>
            <a:br>
              <a:rPr lang="en-US" dirty="0" smtClean="0"/>
            </a:br>
            <a:r>
              <a:rPr lang="en-US" i="1" dirty="0" smtClean="0"/>
              <a:t>N</a:t>
            </a:r>
            <a:r>
              <a:rPr lang="en-US" dirty="0" smtClean="0"/>
              <a:t>  clients by client</a:t>
            </a:r>
            <a:r>
              <a:rPr lang="en-US" dirty="0" smtClean="0"/>
              <a:t>/ server</a:t>
            </a:r>
            <a:r>
              <a:rPr lang="en-US" dirty="0" smtClean="0"/>
              <a:t/>
            </a:r>
            <a:br>
              <a:rPr lang="en-US" dirty="0" smtClean="0"/>
            </a:br>
            <a:r>
              <a:rPr lang="en-US" dirty="0" smtClean="0"/>
              <a:t>approach </a:t>
            </a:r>
            <a:endParaRPr lang="en-US" sz="2800" dirty="0"/>
          </a:p>
        </p:txBody>
      </p:sp>
      <p:sp>
        <p:nvSpPr>
          <p:cNvPr id="21546" name="Rectangle 55"/>
          <p:cNvSpPr>
            <a:spLocks noChangeArrowheads="1"/>
          </p:cNvSpPr>
          <p:nvPr/>
        </p:nvSpPr>
        <p:spPr bwMode="auto">
          <a:xfrm>
            <a:off x="331788" y="4349750"/>
            <a:ext cx="8369300" cy="1497013"/>
          </a:xfrm>
          <a:prstGeom prst="rect">
            <a:avLst/>
          </a:prstGeom>
          <a:noFill/>
          <a:ln w="9525" algn="ctr">
            <a:solidFill>
              <a:srgbClr val="FF3300"/>
            </a:solidFill>
            <a:miter lim="800000"/>
            <a:headEnd/>
            <a:tailEnd/>
          </a:ln>
        </p:spPr>
        <p:txBody>
          <a:bodyPr wrap="none" anchor="ctr"/>
          <a:lstStyle/>
          <a:p>
            <a:endParaRPr lang="he-IL"/>
          </a:p>
        </p:txBody>
      </p:sp>
      <p:sp>
        <p:nvSpPr>
          <p:cNvPr id="52" name="Text Box 50"/>
          <p:cNvSpPr txBox="1">
            <a:spLocks noChangeArrowheads="1"/>
          </p:cNvSpPr>
          <p:nvPr/>
        </p:nvSpPr>
        <p:spPr bwMode="auto">
          <a:xfrm>
            <a:off x="7549665" y="4858030"/>
            <a:ext cx="255588" cy="396875"/>
          </a:xfrm>
          <a:prstGeom prst="rect">
            <a:avLst/>
          </a:prstGeom>
          <a:noFill/>
          <a:ln w="9525" algn="ctr">
            <a:noFill/>
            <a:miter lim="800000"/>
            <a:headEnd/>
            <a:tailEnd/>
          </a:ln>
        </p:spPr>
        <p:txBody>
          <a:bodyPr wrap="none">
            <a:spAutoFit/>
          </a:bodyPr>
          <a:lstStyle/>
          <a:p>
            <a:pPr marL="342900" indent="-342900"/>
            <a:r>
              <a:rPr lang="en-US" sz="2000" i="1" dirty="0"/>
              <a:t>i</a:t>
            </a:r>
          </a:p>
        </p:txBody>
      </p:sp>
      <p:sp>
        <p:nvSpPr>
          <p:cNvPr id="21509" name="Rectangle 2"/>
          <p:cNvSpPr>
            <a:spLocks noGrp="1" noChangeArrowheads="1"/>
          </p:cNvSpPr>
          <p:nvPr>
            <p:ph type="title"/>
          </p:nvPr>
        </p:nvSpPr>
        <p:spPr>
          <a:xfrm>
            <a:off x="298450" y="61913"/>
            <a:ext cx="8520113" cy="1143000"/>
          </a:xfrm>
        </p:spPr>
        <p:txBody>
          <a:bodyPr/>
          <a:lstStyle/>
          <a:p>
            <a:r>
              <a:rPr lang="en-US" sz="3200" smtClean="0"/>
              <a:t>File distribution time: server-client</a:t>
            </a:r>
          </a:p>
        </p:txBody>
      </p:sp>
      <p:sp>
        <p:nvSpPr>
          <p:cNvPr id="21510" name="Freeform 4"/>
          <p:cNvSpPr>
            <a:spLocks/>
          </p:cNvSpPr>
          <p:nvPr/>
        </p:nvSpPr>
        <p:spPr bwMode="auto">
          <a:xfrm>
            <a:off x="5807075" y="2316163"/>
            <a:ext cx="2497138" cy="1677987"/>
          </a:xfrm>
          <a:custGeom>
            <a:avLst/>
            <a:gdLst>
              <a:gd name="T0" fmla="*/ 892807915 w 1292"/>
              <a:gd name="T1" fmla="*/ 12513371 h 1255"/>
              <a:gd name="T2" fmla="*/ 130746059 w 1292"/>
              <a:gd name="T3" fmla="*/ 280666364 h 1255"/>
              <a:gd name="T4" fmla="*/ 108331711 w 1292"/>
              <a:gd name="T5" fmla="*/ 934956945 h 1255"/>
              <a:gd name="T6" fmla="*/ 197987079 w 1292"/>
              <a:gd name="T7" fmla="*/ 1481986177 h 1255"/>
              <a:gd name="T8" fmla="*/ 915220300 w 1292"/>
              <a:gd name="T9" fmla="*/ 1557069047 h 1255"/>
              <a:gd name="T10" fmla="*/ 2147483647 w 1292"/>
              <a:gd name="T11" fmla="*/ 2018290669 h 1255"/>
              <a:gd name="T12" fmla="*/ 2147483647 w 1292"/>
              <a:gd name="T13" fmla="*/ 2147483647 h 1255"/>
              <a:gd name="T14" fmla="*/ 2147483647 w 1292"/>
              <a:gd name="T15" fmla="*/ 1825220624 h 1255"/>
              <a:gd name="T16" fmla="*/ 2147483647 w 1292"/>
              <a:gd name="T17" fmla="*/ 795516948 h 1255"/>
              <a:gd name="T18" fmla="*/ 2147483647 w 1292"/>
              <a:gd name="T19" fmla="*/ 377200802 h 1255"/>
              <a:gd name="T20" fmla="*/ 2147483647 w 1292"/>
              <a:gd name="T21" fmla="*/ 205583495 h 1255"/>
              <a:gd name="T22" fmla="*/ 892807915 w 1292"/>
              <a:gd name="T23" fmla="*/ 1251337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he-IL"/>
          </a:p>
        </p:txBody>
      </p:sp>
      <p:grpSp>
        <p:nvGrpSpPr>
          <p:cNvPr id="2" name="Group 5"/>
          <p:cNvGrpSpPr>
            <a:grpSpLocks/>
          </p:cNvGrpSpPr>
          <p:nvPr/>
        </p:nvGrpSpPr>
        <p:grpSpPr bwMode="auto">
          <a:xfrm>
            <a:off x="5264150" y="1651000"/>
            <a:ext cx="355600" cy="692150"/>
            <a:chOff x="4180" y="783"/>
            <a:chExt cx="150" cy="307"/>
          </a:xfrm>
        </p:grpSpPr>
        <p:sp>
          <p:nvSpPr>
            <p:cNvPr id="21549"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1550"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1551"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1552"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1553"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1554"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1555"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1556"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1512"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he-IL"/>
          </a:p>
        </p:txBody>
      </p:sp>
      <p:sp>
        <p:nvSpPr>
          <p:cNvPr id="21513" name="Text Box 15"/>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a:t>
            </a:r>
            <a:r>
              <a:rPr lang="en-US" sz="1800" baseline="-25000">
                <a:latin typeface="Arial" pitchFamily="34" charset="0"/>
              </a:rPr>
              <a:t>s</a:t>
            </a:r>
          </a:p>
        </p:txBody>
      </p:sp>
      <p:graphicFrame>
        <p:nvGraphicFramePr>
          <p:cNvPr id="21506" name="Object 16"/>
          <p:cNvGraphicFramePr>
            <a:graphicFrameLocks noChangeAspect="1"/>
          </p:cNvGraphicFramePr>
          <p:nvPr/>
        </p:nvGraphicFramePr>
        <p:xfrm>
          <a:off x="6346825" y="1366838"/>
          <a:ext cx="363538" cy="365125"/>
        </p:xfrm>
        <a:graphic>
          <a:graphicData uri="http://schemas.openxmlformats.org/presentationml/2006/ole">
            <p:oleObj spid="_x0000_s78859" name="Clip" r:id="rId3" imgW="1307263" imgH="1084139" progId="">
              <p:embed/>
            </p:oleObj>
          </a:graphicData>
        </a:graphic>
      </p:graphicFrame>
      <p:sp>
        <p:nvSpPr>
          <p:cNvPr id="21514"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he-IL"/>
          </a:p>
        </p:txBody>
      </p:sp>
      <p:sp>
        <p:nvSpPr>
          <p:cNvPr id="21515"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he-IL"/>
          </a:p>
        </p:txBody>
      </p:sp>
      <p:sp>
        <p:nvSpPr>
          <p:cNvPr id="21516" name="Text Box 19"/>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2</a:t>
            </a:r>
          </a:p>
        </p:txBody>
      </p:sp>
      <p:sp>
        <p:nvSpPr>
          <p:cNvPr id="21517" name="Text Box 20"/>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1</a:t>
            </a:r>
          </a:p>
        </p:txBody>
      </p:sp>
      <p:graphicFrame>
        <p:nvGraphicFramePr>
          <p:cNvPr id="21507" name="Object 21"/>
          <p:cNvGraphicFramePr>
            <a:graphicFrameLocks noChangeAspect="1"/>
          </p:cNvGraphicFramePr>
          <p:nvPr/>
        </p:nvGraphicFramePr>
        <p:xfrm>
          <a:off x="7289800" y="1341438"/>
          <a:ext cx="379413" cy="382587"/>
        </p:xfrm>
        <a:graphic>
          <a:graphicData uri="http://schemas.openxmlformats.org/presentationml/2006/ole">
            <p:oleObj spid="_x0000_s78860" name="Clip" r:id="rId4" imgW="1307263" imgH="1084139" progId="">
              <p:embed/>
            </p:oleObj>
          </a:graphicData>
        </a:graphic>
      </p:graphicFrame>
      <p:sp>
        <p:nvSpPr>
          <p:cNvPr id="21518"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he-IL"/>
          </a:p>
        </p:txBody>
      </p:sp>
      <p:sp>
        <p:nvSpPr>
          <p:cNvPr id="21519"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he-IL"/>
          </a:p>
        </p:txBody>
      </p:sp>
      <p:sp>
        <p:nvSpPr>
          <p:cNvPr id="21520" name="Text Box 24"/>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2</a:t>
            </a:r>
          </a:p>
        </p:txBody>
      </p:sp>
      <p:sp>
        <p:nvSpPr>
          <p:cNvPr id="21521" name="Text Box 25"/>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1</a:t>
            </a:r>
          </a:p>
        </p:txBody>
      </p:sp>
      <p:sp>
        <p:nvSpPr>
          <p:cNvPr id="21522"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3"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4"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5"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6"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7"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8"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he-IL"/>
          </a:p>
        </p:txBody>
      </p:sp>
      <p:graphicFrame>
        <p:nvGraphicFramePr>
          <p:cNvPr id="21508" name="Object 35"/>
          <p:cNvGraphicFramePr>
            <a:graphicFrameLocks noChangeAspect="1"/>
          </p:cNvGraphicFramePr>
          <p:nvPr/>
        </p:nvGraphicFramePr>
        <p:xfrm>
          <a:off x="4795838" y="2865438"/>
          <a:ext cx="374650" cy="376237"/>
        </p:xfrm>
        <a:graphic>
          <a:graphicData uri="http://schemas.openxmlformats.org/presentationml/2006/ole">
            <p:oleObj spid="_x0000_s78861" name="Clip" r:id="rId5" imgW="1307263" imgH="1084139" progId="">
              <p:embed/>
            </p:oleObj>
          </a:graphicData>
        </a:graphic>
      </p:graphicFrame>
      <p:sp>
        <p:nvSpPr>
          <p:cNvPr id="21529"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he-IL"/>
          </a:p>
        </p:txBody>
      </p:sp>
      <p:sp>
        <p:nvSpPr>
          <p:cNvPr id="21530"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he-IL"/>
          </a:p>
        </p:txBody>
      </p:sp>
      <p:sp>
        <p:nvSpPr>
          <p:cNvPr id="21531" name="Text Box 38"/>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N</a:t>
            </a:r>
          </a:p>
        </p:txBody>
      </p:sp>
      <p:sp>
        <p:nvSpPr>
          <p:cNvPr id="21532" name="Text Box 39"/>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N</a:t>
            </a:r>
          </a:p>
        </p:txBody>
      </p:sp>
      <p:sp>
        <p:nvSpPr>
          <p:cNvPr id="21533" name="Text Box 40"/>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1534" name="Text Box 41"/>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1535"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he-IL"/>
          </a:p>
        </p:txBody>
      </p:sp>
      <p:sp>
        <p:nvSpPr>
          <p:cNvPr id="21536" name="Text Box 43"/>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i="1">
                <a:solidFill>
                  <a:schemeClr val="bg1"/>
                </a:solidFill>
              </a:rPr>
              <a:t>F</a:t>
            </a:r>
            <a:endParaRPr lang="en-US" sz="1800" i="1" baseline="-25000">
              <a:solidFill>
                <a:schemeClr val="bg1"/>
              </a:solidFill>
            </a:endParaRPr>
          </a:p>
        </p:txBody>
      </p:sp>
      <p:sp>
        <p:nvSpPr>
          <p:cNvPr id="21537" name="Rectangle 47"/>
          <p:cNvSpPr>
            <a:spLocks noGrp="1" noChangeArrowheads="1"/>
          </p:cNvSpPr>
          <p:nvPr>
            <p:ph type="body" idx="1"/>
          </p:nvPr>
        </p:nvSpPr>
        <p:spPr>
          <a:xfrm>
            <a:off x="385763" y="1614488"/>
            <a:ext cx="3760787" cy="2241895"/>
          </a:xfrm>
        </p:spPr>
        <p:txBody>
          <a:bodyPr/>
          <a:lstStyle/>
          <a:p>
            <a:r>
              <a:rPr lang="en-US" sz="2400" dirty="0" smtClean="0"/>
              <a:t>server sequentially sends N copies:</a:t>
            </a:r>
          </a:p>
          <a:p>
            <a:pPr lvl="1"/>
            <a:r>
              <a:rPr lang="en-US" i="1" dirty="0" smtClean="0"/>
              <a:t>NF/u</a:t>
            </a:r>
            <a:r>
              <a:rPr lang="en-US" i="1" baseline="-25000" dirty="0" smtClean="0"/>
              <a:t>s</a:t>
            </a:r>
            <a:r>
              <a:rPr lang="en-US" baseline="-25000" dirty="0" smtClean="0"/>
              <a:t> </a:t>
            </a:r>
            <a:r>
              <a:rPr lang="en-US" dirty="0" smtClean="0"/>
              <a:t>time </a:t>
            </a:r>
          </a:p>
          <a:p>
            <a:r>
              <a:rPr lang="en-US" sz="2400" dirty="0" smtClean="0"/>
              <a:t>client i takes F/</a:t>
            </a:r>
            <a:r>
              <a:rPr lang="en-US" sz="2400" dirty="0" err="1" smtClean="0"/>
              <a:t>d</a:t>
            </a:r>
            <a:r>
              <a:rPr lang="en-US" sz="2400" baseline="-25000" dirty="0" err="1" smtClean="0"/>
              <a:t>i</a:t>
            </a:r>
            <a:r>
              <a:rPr lang="en-US" sz="2400" baseline="-25000" dirty="0" smtClean="0"/>
              <a:t> </a:t>
            </a:r>
            <a:r>
              <a:rPr lang="en-US" sz="2400" dirty="0" smtClean="0"/>
              <a:t>time to download</a:t>
            </a:r>
          </a:p>
        </p:txBody>
      </p:sp>
      <p:sp>
        <p:nvSpPr>
          <p:cNvPr id="245813" name="Line 53"/>
          <p:cNvSpPr>
            <a:spLocks noChangeShapeType="1"/>
          </p:cNvSpPr>
          <p:nvPr/>
        </p:nvSpPr>
        <p:spPr bwMode="auto">
          <a:xfrm flipV="1">
            <a:off x="4847197" y="5049077"/>
            <a:ext cx="559697" cy="917439"/>
          </a:xfrm>
          <a:prstGeom prst="line">
            <a:avLst/>
          </a:prstGeom>
          <a:noFill/>
          <a:ln w="25400">
            <a:solidFill>
              <a:schemeClr val="accent6"/>
            </a:solidFill>
            <a:round/>
            <a:headEnd/>
            <a:tailEnd type="arrow"/>
          </a:ln>
        </p:spPr>
        <p:txBody>
          <a:bodyPr/>
          <a:lstStyle/>
          <a:p>
            <a:endParaRPr lang="he-IL">
              <a:solidFill>
                <a:schemeClr val="accent6"/>
              </a:solidFill>
            </a:endParaRPr>
          </a:p>
        </p:txBody>
      </p:sp>
      <p:sp>
        <p:nvSpPr>
          <p:cNvPr id="245814" name="Text Box 54"/>
          <p:cNvSpPr txBox="1">
            <a:spLocks noChangeArrowheads="1"/>
          </p:cNvSpPr>
          <p:nvPr/>
        </p:nvSpPr>
        <p:spPr bwMode="auto">
          <a:xfrm>
            <a:off x="4506913" y="5922963"/>
            <a:ext cx="3350597" cy="757130"/>
          </a:xfrm>
          <a:prstGeom prst="rect">
            <a:avLst/>
          </a:prstGeom>
          <a:noFill/>
          <a:ln w="9525" algn="ctr">
            <a:solidFill>
              <a:schemeClr val="accent6"/>
            </a:solidFill>
            <a:miter lim="800000"/>
            <a:headEnd/>
            <a:tailEnd/>
          </a:ln>
        </p:spPr>
        <p:txBody>
          <a:bodyPr wrap="none">
            <a:spAutoFit/>
          </a:bodyPr>
          <a:lstStyle/>
          <a:p>
            <a:pPr marL="342900" indent="-342900">
              <a:lnSpc>
                <a:spcPct val="80000"/>
              </a:lnSpc>
            </a:pPr>
            <a:r>
              <a:rPr lang="en-US">
                <a:solidFill>
                  <a:schemeClr val="accent6"/>
                </a:solidFill>
              </a:rPr>
              <a:t>increases linearly in N</a:t>
            </a:r>
          </a:p>
          <a:p>
            <a:pPr marL="342900" indent="-342900">
              <a:lnSpc>
                <a:spcPct val="80000"/>
              </a:lnSpc>
            </a:pPr>
            <a:r>
              <a:rPr lang="en-US">
                <a:solidFill>
                  <a:schemeClr val="accent6"/>
                </a:solidFill>
              </a:rPr>
              <a:t>(for large N)</a:t>
            </a:r>
          </a:p>
        </p:txBody>
      </p:sp>
      <p:sp>
        <p:nvSpPr>
          <p:cNvPr id="2154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54E1A833-D7A0-4D2A-BB00-7F51E9FFA98F}" type="slidenum">
              <a:rPr lang="en-US" sz="1200">
                <a:latin typeface="Arial" pitchFamily="34" charset="0"/>
                <a:cs typeface="Arial" pitchFamily="34" charset="0"/>
              </a:rPr>
              <a:pPr algn="r">
                <a:spcBef>
                  <a:spcPct val="0"/>
                </a:spcBef>
                <a:buClrTx/>
                <a:buSzTx/>
                <a:buFontTx/>
                <a:buNone/>
              </a:pPr>
              <a:t>49</a:t>
            </a:fld>
            <a:endParaRPr lang="en-US" sz="1200">
              <a:latin typeface="Arial" pitchFamily="34" charset="0"/>
              <a:cs typeface="Arial" pitchFamily="34" charset="0"/>
            </a:endParaRPr>
          </a:p>
        </p:txBody>
      </p:sp>
      <p:sp>
        <p:nvSpPr>
          <p:cNvPr id="53" name="Text Box 51"/>
          <p:cNvSpPr txBox="1">
            <a:spLocks noChangeArrowheads="1"/>
          </p:cNvSpPr>
          <p:nvPr/>
        </p:nvSpPr>
        <p:spPr bwMode="auto">
          <a:xfrm>
            <a:off x="463208" y="5915575"/>
            <a:ext cx="3790740" cy="686663"/>
          </a:xfrm>
          <a:prstGeom prst="rect">
            <a:avLst/>
          </a:prstGeom>
          <a:noFill/>
          <a:ln w="9525" algn="ctr">
            <a:noFill/>
            <a:miter lim="800000"/>
            <a:headEnd/>
            <a:tailEnd/>
          </a:ln>
        </p:spPr>
        <p:txBody>
          <a:bodyPr wrap="square">
            <a:spAutoFit/>
          </a:bodyPr>
          <a:lstStyle/>
          <a:p>
            <a:pPr>
              <a:lnSpc>
                <a:spcPct val="80000"/>
              </a:lnSpc>
            </a:pPr>
            <a:r>
              <a:rPr lang="en-US" dirty="0" smtClean="0"/>
              <a:t>equal under best </a:t>
            </a:r>
            <a:r>
              <a:rPr lang="en-US" dirty="0" smtClean="0"/>
              <a:t>server scheduling </a:t>
            </a:r>
            <a:r>
              <a:rPr lang="en-US" dirty="0" smtClean="0"/>
              <a:t>arrangement</a:t>
            </a:r>
            <a:endParaRPr lang="en-US" dirty="0"/>
          </a:p>
        </p:txBody>
      </p:sp>
      <p:sp>
        <p:nvSpPr>
          <p:cNvPr id="54" name="Line 53"/>
          <p:cNvSpPr>
            <a:spLocks noChangeShapeType="1"/>
          </p:cNvSpPr>
          <p:nvPr/>
        </p:nvSpPr>
        <p:spPr bwMode="auto">
          <a:xfrm flipV="1">
            <a:off x="2743200" y="4982815"/>
            <a:ext cx="2160111" cy="1000542"/>
          </a:xfrm>
          <a:prstGeom prst="line">
            <a:avLst/>
          </a:prstGeom>
          <a:noFill/>
          <a:ln w="25400">
            <a:solidFill>
              <a:schemeClr val="tx1"/>
            </a:solidFill>
            <a:round/>
            <a:headEnd/>
            <a:tailEnd type="arrow"/>
          </a:ln>
        </p:spPr>
        <p:txBody>
          <a:bodyP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endParaRPr lang="he-IL" smtClean="0"/>
          </a:p>
        </p:txBody>
      </p:sp>
      <p:sp>
        <p:nvSpPr>
          <p:cNvPr id="20483" name="Footer Placeholder 4"/>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20484" name="Slide Number Placeholder 5"/>
          <p:cNvSpPr>
            <a:spLocks noGrp="1"/>
          </p:cNvSpPr>
          <p:nvPr>
            <p:ph type="sldNum" sz="quarter" idx="12"/>
          </p:nvPr>
        </p:nvSpPr>
        <p:spPr>
          <a:noFill/>
        </p:spPr>
        <p:txBody>
          <a:bodyPr/>
          <a:lstStyle/>
          <a:p>
            <a:r>
              <a:rPr lang="en-US" smtClean="0"/>
              <a:t>8-</a:t>
            </a:r>
            <a:fld id="{CA39961A-BF7A-4C68-A6E3-8F59EB2D3674}" type="slidenum">
              <a:rPr lang="he-IL" smtClean="0"/>
              <a:pPr/>
              <a:t>5</a:t>
            </a:fld>
            <a:endParaRPr lang="en-US" smtClean="0"/>
          </a:p>
        </p:txBody>
      </p:sp>
      <p:sp>
        <p:nvSpPr>
          <p:cNvPr id="20485" name="Rectangle 2"/>
          <p:cNvSpPr>
            <a:spLocks noGrp="1" noChangeArrowheads="1"/>
          </p:cNvSpPr>
          <p:nvPr>
            <p:ph type="title"/>
          </p:nvPr>
        </p:nvSpPr>
        <p:spPr/>
        <p:txBody>
          <a:bodyPr/>
          <a:lstStyle/>
          <a:p>
            <a:r>
              <a:rPr lang="en-US" sz="4800" smtClean="0">
                <a:solidFill>
                  <a:srgbClr val="FF0000"/>
                </a:solidFill>
              </a:rPr>
              <a:t>Client / Server concepts</a:t>
            </a:r>
          </a:p>
        </p:txBody>
      </p:sp>
      <p:sp>
        <p:nvSpPr>
          <p:cNvPr id="29702" name="Rectangle 3"/>
          <p:cNvSpPr>
            <a:spLocks noGrp="1" noChangeArrowheads="1"/>
          </p:cNvSpPr>
          <p:nvPr>
            <p:ph type="body" idx="1"/>
          </p:nvPr>
        </p:nvSpPr>
        <p:spPr/>
        <p:txBody>
          <a:bodyPr/>
          <a:lstStyle/>
          <a:p>
            <a:r>
              <a:rPr lang="en-US" smtClean="0"/>
              <a:t>Hardware view</a:t>
            </a:r>
          </a:p>
          <a:p>
            <a:r>
              <a:rPr lang="en-US" smtClean="0"/>
              <a:t>Process / interaction view</a:t>
            </a:r>
          </a:p>
          <a:p>
            <a:r>
              <a:rPr lang="en-US" smtClean="0"/>
              <a:t>Client-Server architecture</a:t>
            </a:r>
          </a:p>
          <a:p>
            <a:r>
              <a:rPr lang="en-US" smtClean="0"/>
              <a:t>Peer-to-Peer architecture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298450" y="73025"/>
            <a:ext cx="8520113" cy="1143000"/>
          </a:xfrm>
        </p:spPr>
        <p:txBody>
          <a:bodyPr/>
          <a:lstStyle/>
          <a:p>
            <a:r>
              <a:rPr lang="en-US" sz="3200" smtClean="0"/>
              <a:t>File distribution time: P2P</a:t>
            </a:r>
          </a:p>
        </p:txBody>
      </p:sp>
      <p:sp>
        <p:nvSpPr>
          <p:cNvPr id="22534" name="Freeform 3"/>
          <p:cNvSpPr>
            <a:spLocks/>
          </p:cNvSpPr>
          <p:nvPr/>
        </p:nvSpPr>
        <p:spPr bwMode="auto">
          <a:xfrm>
            <a:off x="5807075" y="2316163"/>
            <a:ext cx="2497138" cy="1677987"/>
          </a:xfrm>
          <a:custGeom>
            <a:avLst/>
            <a:gdLst>
              <a:gd name="T0" fmla="*/ 892807915 w 1292"/>
              <a:gd name="T1" fmla="*/ 12513371 h 1255"/>
              <a:gd name="T2" fmla="*/ 130746059 w 1292"/>
              <a:gd name="T3" fmla="*/ 280666364 h 1255"/>
              <a:gd name="T4" fmla="*/ 108331711 w 1292"/>
              <a:gd name="T5" fmla="*/ 934956945 h 1255"/>
              <a:gd name="T6" fmla="*/ 197987079 w 1292"/>
              <a:gd name="T7" fmla="*/ 1481986177 h 1255"/>
              <a:gd name="T8" fmla="*/ 915220300 w 1292"/>
              <a:gd name="T9" fmla="*/ 1557069047 h 1255"/>
              <a:gd name="T10" fmla="*/ 2147483647 w 1292"/>
              <a:gd name="T11" fmla="*/ 2018290669 h 1255"/>
              <a:gd name="T12" fmla="*/ 2147483647 w 1292"/>
              <a:gd name="T13" fmla="*/ 2147483647 h 1255"/>
              <a:gd name="T14" fmla="*/ 2147483647 w 1292"/>
              <a:gd name="T15" fmla="*/ 1825220624 h 1255"/>
              <a:gd name="T16" fmla="*/ 2147483647 w 1292"/>
              <a:gd name="T17" fmla="*/ 795516948 h 1255"/>
              <a:gd name="T18" fmla="*/ 2147483647 w 1292"/>
              <a:gd name="T19" fmla="*/ 377200802 h 1255"/>
              <a:gd name="T20" fmla="*/ 2147483647 w 1292"/>
              <a:gd name="T21" fmla="*/ 205583495 h 1255"/>
              <a:gd name="T22" fmla="*/ 892807915 w 1292"/>
              <a:gd name="T23" fmla="*/ 1251337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he-IL"/>
          </a:p>
        </p:txBody>
      </p:sp>
      <p:grpSp>
        <p:nvGrpSpPr>
          <p:cNvPr id="2" name="Group 4"/>
          <p:cNvGrpSpPr>
            <a:grpSpLocks/>
          </p:cNvGrpSpPr>
          <p:nvPr/>
        </p:nvGrpSpPr>
        <p:grpSpPr bwMode="auto">
          <a:xfrm>
            <a:off x="5264150" y="1651000"/>
            <a:ext cx="355600" cy="692150"/>
            <a:chOff x="4180" y="783"/>
            <a:chExt cx="150" cy="307"/>
          </a:xfrm>
        </p:grpSpPr>
        <p:sp>
          <p:nvSpPr>
            <p:cNvPr id="22571" name="AutoShape 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572" name="Rectangle 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573"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574"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575" name="Line 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576" name="Line 1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577"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578" name="Rectangle 1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2536"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he-IL"/>
          </a:p>
        </p:txBody>
      </p:sp>
      <p:sp>
        <p:nvSpPr>
          <p:cNvPr id="22537" name="Text Box 14"/>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a:t>
            </a:r>
            <a:r>
              <a:rPr lang="en-US" sz="1800" baseline="-25000">
                <a:latin typeface="Arial" pitchFamily="34" charset="0"/>
              </a:rPr>
              <a:t>s</a:t>
            </a:r>
          </a:p>
        </p:txBody>
      </p:sp>
      <p:graphicFrame>
        <p:nvGraphicFramePr>
          <p:cNvPr id="22530" name="Object 15"/>
          <p:cNvGraphicFramePr>
            <a:graphicFrameLocks noChangeAspect="1"/>
          </p:cNvGraphicFramePr>
          <p:nvPr/>
        </p:nvGraphicFramePr>
        <p:xfrm>
          <a:off x="6346825" y="1366838"/>
          <a:ext cx="363538" cy="365125"/>
        </p:xfrm>
        <a:graphic>
          <a:graphicData uri="http://schemas.openxmlformats.org/presentationml/2006/ole">
            <p:oleObj spid="_x0000_s79883" name="Clip" r:id="rId3" imgW="1307263" imgH="1084139" progId="">
              <p:embed/>
            </p:oleObj>
          </a:graphicData>
        </a:graphic>
      </p:graphicFrame>
      <p:sp>
        <p:nvSpPr>
          <p:cNvPr id="22538"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he-IL"/>
          </a:p>
        </p:txBody>
      </p:sp>
      <p:sp>
        <p:nvSpPr>
          <p:cNvPr id="22539"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he-IL"/>
          </a:p>
        </p:txBody>
      </p:sp>
      <p:sp>
        <p:nvSpPr>
          <p:cNvPr id="22540" name="Text Box 18"/>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2</a:t>
            </a:r>
          </a:p>
        </p:txBody>
      </p:sp>
      <p:sp>
        <p:nvSpPr>
          <p:cNvPr id="22541" name="Text Box 19"/>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1</a:t>
            </a:r>
          </a:p>
        </p:txBody>
      </p:sp>
      <p:graphicFrame>
        <p:nvGraphicFramePr>
          <p:cNvPr id="22531" name="Object 20"/>
          <p:cNvGraphicFramePr>
            <a:graphicFrameLocks noChangeAspect="1"/>
          </p:cNvGraphicFramePr>
          <p:nvPr/>
        </p:nvGraphicFramePr>
        <p:xfrm>
          <a:off x="7289800" y="1341438"/>
          <a:ext cx="379413" cy="382587"/>
        </p:xfrm>
        <a:graphic>
          <a:graphicData uri="http://schemas.openxmlformats.org/presentationml/2006/ole">
            <p:oleObj spid="_x0000_s79884" name="Clip" r:id="rId4" imgW="1307263" imgH="1084139" progId="">
              <p:embed/>
            </p:oleObj>
          </a:graphicData>
        </a:graphic>
      </p:graphicFrame>
      <p:sp>
        <p:nvSpPr>
          <p:cNvPr id="22542"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he-IL"/>
          </a:p>
        </p:txBody>
      </p:sp>
      <p:sp>
        <p:nvSpPr>
          <p:cNvPr id="22543"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he-IL"/>
          </a:p>
        </p:txBody>
      </p:sp>
      <p:sp>
        <p:nvSpPr>
          <p:cNvPr id="22544" name="Text Box 23"/>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2</a:t>
            </a:r>
          </a:p>
        </p:txBody>
      </p:sp>
      <p:sp>
        <p:nvSpPr>
          <p:cNvPr id="22545" name="Text Box 24"/>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1</a:t>
            </a:r>
          </a:p>
        </p:txBody>
      </p:sp>
      <p:sp>
        <p:nvSpPr>
          <p:cNvPr id="22546"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2547"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48"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49"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0"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1"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2"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3"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4"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he-IL"/>
          </a:p>
        </p:txBody>
      </p:sp>
      <p:graphicFrame>
        <p:nvGraphicFramePr>
          <p:cNvPr id="22532" name="Object 34"/>
          <p:cNvGraphicFramePr>
            <a:graphicFrameLocks noChangeAspect="1"/>
          </p:cNvGraphicFramePr>
          <p:nvPr/>
        </p:nvGraphicFramePr>
        <p:xfrm>
          <a:off x="4795838" y="2865438"/>
          <a:ext cx="374650" cy="376237"/>
        </p:xfrm>
        <a:graphic>
          <a:graphicData uri="http://schemas.openxmlformats.org/presentationml/2006/ole">
            <p:oleObj spid="_x0000_s79885" name="Clip" r:id="rId5" imgW="1307263" imgH="1084139" progId="">
              <p:embed/>
            </p:oleObj>
          </a:graphicData>
        </a:graphic>
      </p:graphicFrame>
      <p:sp>
        <p:nvSpPr>
          <p:cNvPr id="22555"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he-IL"/>
          </a:p>
        </p:txBody>
      </p:sp>
      <p:sp>
        <p:nvSpPr>
          <p:cNvPr id="22556"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he-IL"/>
          </a:p>
        </p:txBody>
      </p:sp>
      <p:sp>
        <p:nvSpPr>
          <p:cNvPr id="22557" name="Text Box 37"/>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N</a:t>
            </a:r>
          </a:p>
        </p:txBody>
      </p:sp>
      <p:sp>
        <p:nvSpPr>
          <p:cNvPr id="22558" name="Text Box 38"/>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N</a:t>
            </a:r>
          </a:p>
        </p:txBody>
      </p:sp>
      <p:sp>
        <p:nvSpPr>
          <p:cNvPr id="22559" name="Text Box 39"/>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2560" name="Text Box 40"/>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2561"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he-IL"/>
          </a:p>
        </p:txBody>
      </p:sp>
      <p:sp>
        <p:nvSpPr>
          <p:cNvPr id="22562" name="Text Box 42"/>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i="1">
                <a:solidFill>
                  <a:schemeClr val="bg1"/>
                </a:solidFill>
              </a:rPr>
              <a:t>F</a:t>
            </a:r>
            <a:endParaRPr lang="en-US" sz="1800" i="1" baseline="-25000">
              <a:solidFill>
                <a:schemeClr val="bg1"/>
              </a:solidFill>
            </a:endParaRPr>
          </a:p>
        </p:txBody>
      </p:sp>
      <p:sp>
        <p:nvSpPr>
          <p:cNvPr id="22563" name="Rectangle 43"/>
          <p:cNvSpPr>
            <a:spLocks noGrp="1" noChangeArrowheads="1"/>
          </p:cNvSpPr>
          <p:nvPr>
            <p:ph type="body" idx="1"/>
          </p:nvPr>
        </p:nvSpPr>
        <p:spPr>
          <a:xfrm>
            <a:off x="385763" y="1614488"/>
            <a:ext cx="3968750" cy="2832100"/>
          </a:xfrm>
        </p:spPr>
        <p:txBody>
          <a:bodyPr/>
          <a:lstStyle/>
          <a:p>
            <a:r>
              <a:rPr lang="en-US" sz="2400" smtClean="0"/>
              <a:t>server must send one copy: F</a:t>
            </a:r>
            <a:r>
              <a:rPr lang="en-US" sz="2400" i="1" smtClean="0"/>
              <a:t>/u</a:t>
            </a:r>
            <a:r>
              <a:rPr lang="en-US" sz="2400" i="1" baseline="-25000" smtClean="0"/>
              <a:t>s</a:t>
            </a:r>
            <a:r>
              <a:rPr lang="en-US" sz="2400" baseline="-25000" smtClean="0"/>
              <a:t> </a:t>
            </a:r>
            <a:r>
              <a:rPr lang="en-US" sz="2400" smtClean="0"/>
              <a:t>time </a:t>
            </a:r>
          </a:p>
          <a:p>
            <a:r>
              <a:rPr lang="en-US" sz="2400" smtClean="0"/>
              <a:t>client i takes F/d</a:t>
            </a:r>
            <a:r>
              <a:rPr lang="en-US" sz="2400" baseline="-25000" smtClean="0"/>
              <a:t>i </a:t>
            </a:r>
            <a:r>
              <a:rPr lang="en-US" sz="2400" smtClean="0"/>
              <a:t>time to download</a:t>
            </a:r>
          </a:p>
          <a:p>
            <a:r>
              <a:rPr lang="en-US" sz="2400" smtClean="0"/>
              <a:t>NF bits must be downloaded (aggregate)</a:t>
            </a:r>
          </a:p>
        </p:txBody>
      </p:sp>
      <p:sp>
        <p:nvSpPr>
          <p:cNvPr id="22564" name="Rectangle 50"/>
          <p:cNvSpPr>
            <a:spLocks noChangeArrowheads="1"/>
          </p:cNvSpPr>
          <p:nvPr/>
        </p:nvSpPr>
        <p:spPr bwMode="auto">
          <a:xfrm>
            <a:off x="801688" y="3973513"/>
            <a:ext cx="6338887" cy="1100137"/>
          </a:xfrm>
          <a:prstGeom prst="rect">
            <a:avLst/>
          </a:prstGeom>
          <a:noFill/>
          <a:ln w="9525">
            <a:noFill/>
            <a:miter lim="800000"/>
            <a:headEnd/>
            <a:tailEnd/>
          </a:ln>
        </p:spPr>
        <p:txBody>
          <a:bodyPr/>
          <a:lstStyle/>
          <a:p>
            <a:pPr marL="342900" indent="-342900">
              <a:lnSpc>
                <a:spcPct val="75000"/>
              </a:lnSpc>
              <a:buClr>
                <a:srgbClr val="000099"/>
              </a:buClr>
              <a:buSzPct val="75000"/>
              <a:buFont typeface="Wingdings" pitchFamily="2" charset="2"/>
              <a:buChar char="§"/>
            </a:pPr>
            <a:r>
              <a:rPr lang="en-US"/>
              <a:t>fastest possible upload rate: u</a:t>
            </a:r>
            <a:r>
              <a:rPr lang="en-US" baseline="-25000"/>
              <a:t>s</a:t>
            </a:r>
            <a:r>
              <a:rPr lang="en-US"/>
              <a:t> + </a:t>
            </a:r>
            <a:r>
              <a:rPr lang="en-US" sz="3200">
                <a:latin typeface="Symbol" pitchFamily="18" charset="2"/>
              </a:rPr>
              <a:t>S</a:t>
            </a:r>
            <a:r>
              <a:rPr lang="en-US"/>
              <a:t>u</a:t>
            </a:r>
            <a:r>
              <a:rPr lang="en-US" baseline="-25000"/>
              <a:t>i</a:t>
            </a:r>
          </a:p>
        </p:txBody>
      </p:sp>
      <p:grpSp>
        <p:nvGrpSpPr>
          <p:cNvPr id="3" name="Group 54"/>
          <p:cNvGrpSpPr>
            <a:grpSpLocks/>
          </p:cNvGrpSpPr>
          <p:nvPr/>
        </p:nvGrpSpPr>
        <p:grpSpPr bwMode="auto">
          <a:xfrm>
            <a:off x="889686" y="4602520"/>
            <a:ext cx="7423150" cy="1095375"/>
            <a:chOff x="454" y="3185"/>
            <a:chExt cx="4676" cy="690"/>
          </a:xfrm>
        </p:grpSpPr>
        <p:sp>
          <p:nvSpPr>
            <p:cNvPr id="22567" name="Text Box 45"/>
            <p:cNvSpPr txBox="1">
              <a:spLocks noChangeArrowheads="1"/>
            </p:cNvSpPr>
            <p:nvPr/>
          </p:nvSpPr>
          <p:spPr bwMode="auto">
            <a:xfrm>
              <a:off x="619" y="3303"/>
              <a:ext cx="4511" cy="365"/>
            </a:xfrm>
            <a:prstGeom prst="rect">
              <a:avLst/>
            </a:prstGeom>
            <a:noFill/>
            <a:ln w="9525" algn="ctr">
              <a:noFill/>
              <a:miter lim="800000"/>
              <a:headEnd/>
              <a:tailEnd/>
            </a:ln>
          </p:spPr>
          <p:txBody>
            <a:bodyPr>
              <a:spAutoFit/>
            </a:bodyPr>
            <a:lstStyle/>
            <a:p>
              <a:pPr marL="342900" indent="-342900"/>
              <a:r>
                <a:rPr lang="en-US" dirty="0"/>
                <a:t>d</a:t>
              </a:r>
              <a:r>
                <a:rPr lang="en-US" baseline="-25000" dirty="0"/>
                <a:t>P2P</a:t>
              </a:r>
              <a:r>
                <a:rPr lang="en-US" dirty="0"/>
                <a:t> </a:t>
              </a:r>
              <a:r>
                <a:rPr lang="en-US" dirty="0" smtClean="0"/>
                <a:t>≥ </a:t>
              </a:r>
              <a:r>
                <a:rPr lang="en-US" dirty="0"/>
                <a:t>max </a:t>
              </a:r>
              <a:r>
                <a:rPr lang="en-US" sz="2800" dirty="0"/>
                <a:t>{</a:t>
              </a:r>
              <a:r>
                <a:rPr lang="en-US" dirty="0"/>
                <a:t> </a:t>
              </a:r>
              <a:r>
                <a:rPr lang="en-US" i="1" dirty="0"/>
                <a:t>F/u</a:t>
              </a:r>
              <a:r>
                <a:rPr lang="en-US" i="1" baseline="-25000" dirty="0"/>
                <a:t>s</a:t>
              </a:r>
              <a:r>
                <a:rPr lang="en-US" i="1" dirty="0"/>
                <a:t>, F/min(</a:t>
              </a:r>
              <a:r>
                <a:rPr lang="en-US" i="1" dirty="0" err="1"/>
                <a:t>d</a:t>
              </a:r>
              <a:r>
                <a:rPr lang="en-US" i="1" baseline="-25000" dirty="0" err="1"/>
                <a:t>i</a:t>
              </a:r>
              <a:r>
                <a:rPr lang="en-US" i="1" dirty="0"/>
                <a:t>)</a:t>
              </a:r>
              <a:r>
                <a:rPr lang="en-US" dirty="0"/>
                <a:t> , NF/(u</a:t>
              </a:r>
              <a:r>
                <a:rPr lang="en-US" baseline="-25000" dirty="0"/>
                <a:t>s</a:t>
              </a:r>
              <a:r>
                <a:rPr lang="en-US" dirty="0"/>
                <a:t> + </a:t>
              </a:r>
              <a:r>
                <a:rPr lang="en-US" sz="3200" dirty="0">
                  <a:latin typeface="Symbol" pitchFamily="18" charset="2"/>
                </a:rPr>
                <a:t>S</a:t>
              </a:r>
              <a:r>
                <a:rPr lang="en-US" dirty="0"/>
                <a:t>u</a:t>
              </a:r>
              <a:r>
                <a:rPr lang="en-US" baseline="-25000" dirty="0"/>
                <a:t>i</a:t>
              </a:r>
              <a:r>
                <a:rPr lang="en-US" dirty="0"/>
                <a:t>)</a:t>
              </a:r>
              <a:r>
                <a:rPr lang="en-US" baseline="-25000" dirty="0"/>
                <a:t> </a:t>
              </a:r>
              <a:r>
                <a:rPr lang="en-US" sz="2800" dirty="0"/>
                <a:t>}</a:t>
              </a:r>
            </a:p>
          </p:txBody>
        </p:sp>
        <p:sp>
          <p:nvSpPr>
            <p:cNvPr id="22568" name="Text Box 46"/>
            <p:cNvSpPr txBox="1">
              <a:spLocks noChangeArrowheads="1"/>
            </p:cNvSpPr>
            <p:nvPr/>
          </p:nvSpPr>
          <p:spPr bwMode="auto">
            <a:xfrm>
              <a:off x="2464" y="3535"/>
              <a:ext cx="161" cy="250"/>
            </a:xfrm>
            <a:prstGeom prst="rect">
              <a:avLst/>
            </a:prstGeom>
            <a:noFill/>
            <a:ln w="9525" algn="ctr">
              <a:noFill/>
              <a:miter lim="800000"/>
              <a:headEnd/>
              <a:tailEnd/>
            </a:ln>
          </p:spPr>
          <p:txBody>
            <a:bodyPr wrap="none">
              <a:spAutoFit/>
            </a:bodyPr>
            <a:lstStyle/>
            <a:p>
              <a:pPr marL="342900" indent="-342900"/>
              <a:r>
                <a:rPr lang="en-US" sz="2000" i="1"/>
                <a:t>i</a:t>
              </a:r>
            </a:p>
          </p:txBody>
        </p:sp>
        <p:sp>
          <p:nvSpPr>
            <p:cNvPr id="22569" name="Text Box 52"/>
            <p:cNvSpPr txBox="1">
              <a:spLocks noChangeArrowheads="1"/>
            </p:cNvSpPr>
            <p:nvPr/>
          </p:nvSpPr>
          <p:spPr bwMode="auto">
            <a:xfrm>
              <a:off x="3971" y="3559"/>
              <a:ext cx="277" cy="213"/>
            </a:xfrm>
            <a:prstGeom prst="rect">
              <a:avLst/>
            </a:prstGeom>
            <a:noFill/>
            <a:ln w="9525" algn="ctr">
              <a:noFill/>
              <a:miter lim="800000"/>
              <a:headEnd/>
              <a:tailEnd/>
            </a:ln>
          </p:spPr>
          <p:txBody>
            <a:bodyPr wrap="none">
              <a:spAutoFit/>
            </a:bodyPr>
            <a:lstStyle/>
            <a:p>
              <a:pPr marL="342900" indent="-342900"/>
              <a:r>
                <a:rPr lang="en-US" sz="1600" i="1" dirty="0" smtClean="0"/>
                <a:t>i=1</a:t>
              </a:r>
              <a:endParaRPr lang="he-IL" sz="1600" i="1" dirty="0"/>
            </a:p>
          </p:txBody>
        </p:sp>
        <p:sp>
          <p:nvSpPr>
            <p:cNvPr id="22570" name="Rectangle 53"/>
            <p:cNvSpPr>
              <a:spLocks noChangeArrowheads="1"/>
            </p:cNvSpPr>
            <p:nvPr/>
          </p:nvSpPr>
          <p:spPr bwMode="auto">
            <a:xfrm>
              <a:off x="454" y="3185"/>
              <a:ext cx="4302" cy="690"/>
            </a:xfrm>
            <a:prstGeom prst="rect">
              <a:avLst/>
            </a:prstGeom>
            <a:noFill/>
            <a:ln w="9525" algn="ctr">
              <a:solidFill>
                <a:srgbClr val="FF3300"/>
              </a:solidFill>
              <a:miter lim="800000"/>
              <a:headEnd/>
              <a:tailEnd/>
            </a:ln>
          </p:spPr>
          <p:txBody>
            <a:bodyPr wrap="none" anchor="ctr"/>
            <a:lstStyle/>
            <a:p>
              <a:endParaRPr lang="he-IL"/>
            </a:p>
          </p:txBody>
        </p:sp>
      </p:grpSp>
      <p:sp>
        <p:nvSpPr>
          <p:cNvPr id="2256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E6C7FC36-1453-45BD-BDE5-601151943E00}" type="slidenum">
              <a:rPr lang="en-US" sz="1200">
                <a:latin typeface="Arial" pitchFamily="34" charset="0"/>
                <a:cs typeface="Arial" pitchFamily="34" charset="0"/>
              </a:rPr>
              <a:pPr algn="r">
                <a:spcBef>
                  <a:spcPct val="0"/>
                </a:spcBef>
                <a:buClrTx/>
                <a:buSzTx/>
                <a:buFontTx/>
                <a:buNone/>
              </a:pPr>
              <a:t>50</a:t>
            </a:fld>
            <a:endParaRPr lang="en-US" sz="1200">
              <a:latin typeface="Arial" pitchFamily="34" charset="0"/>
              <a:cs typeface="Arial" pitchFamily="34" charset="0"/>
            </a:endParaRPr>
          </a:p>
        </p:txBody>
      </p:sp>
      <p:sp>
        <p:nvSpPr>
          <p:cNvPr id="51" name="Text Box 52"/>
          <p:cNvSpPr txBox="1">
            <a:spLocks noChangeArrowheads="1"/>
          </p:cNvSpPr>
          <p:nvPr/>
        </p:nvSpPr>
        <p:spPr bwMode="auto">
          <a:xfrm>
            <a:off x="6545949" y="4652915"/>
            <a:ext cx="348172" cy="338554"/>
          </a:xfrm>
          <a:prstGeom prst="rect">
            <a:avLst/>
          </a:prstGeom>
          <a:noFill/>
          <a:ln w="9525" algn="ctr">
            <a:noFill/>
            <a:miter lim="800000"/>
            <a:headEnd/>
            <a:tailEnd/>
          </a:ln>
        </p:spPr>
        <p:txBody>
          <a:bodyPr wrap="none">
            <a:spAutoFit/>
          </a:bodyPr>
          <a:lstStyle/>
          <a:p>
            <a:pPr marL="342900" indent="-342900"/>
            <a:r>
              <a:rPr lang="en-US" sz="1600" i="1" dirty="0" smtClean="0"/>
              <a:t>N</a:t>
            </a:r>
            <a:endParaRPr lang="he-IL" sz="1600" i="1" dirty="0"/>
          </a:p>
        </p:txBody>
      </p:sp>
      <p:sp>
        <p:nvSpPr>
          <p:cNvPr id="52" name="Text Box 51"/>
          <p:cNvSpPr txBox="1">
            <a:spLocks noChangeArrowheads="1"/>
          </p:cNvSpPr>
          <p:nvPr/>
        </p:nvSpPr>
        <p:spPr bwMode="auto">
          <a:xfrm>
            <a:off x="3107005" y="5895697"/>
            <a:ext cx="4605749" cy="686663"/>
          </a:xfrm>
          <a:prstGeom prst="rect">
            <a:avLst/>
          </a:prstGeom>
          <a:noFill/>
          <a:ln w="9525" algn="ctr">
            <a:solidFill>
              <a:schemeClr val="accent6"/>
            </a:solidFill>
            <a:miter lim="800000"/>
            <a:headEnd/>
            <a:tailEnd/>
          </a:ln>
        </p:spPr>
        <p:txBody>
          <a:bodyPr wrap="square">
            <a:spAutoFit/>
          </a:bodyPr>
          <a:lstStyle/>
          <a:p>
            <a:pPr>
              <a:lnSpc>
                <a:spcPct val="80000"/>
              </a:lnSpc>
            </a:pPr>
            <a:r>
              <a:rPr lang="en-US" dirty="0" smtClean="0">
                <a:solidFill>
                  <a:schemeClr val="accent6"/>
                </a:solidFill>
              </a:rPr>
              <a:t>independent of N if the </a:t>
            </a:r>
            <a:r>
              <a:rPr lang="en-US" dirty="0" err="1" smtClean="0">
                <a:solidFill>
                  <a:schemeClr val="accent6"/>
                </a:solidFill>
              </a:rPr>
              <a:t>u</a:t>
            </a:r>
            <a:r>
              <a:rPr lang="en-US" baseline="-25000" dirty="0" err="1" smtClean="0">
                <a:solidFill>
                  <a:schemeClr val="accent6"/>
                </a:solidFill>
              </a:rPr>
              <a:t>i</a:t>
            </a:r>
            <a:r>
              <a:rPr lang="en-US" baseline="-25000" dirty="0" smtClean="0">
                <a:solidFill>
                  <a:schemeClr val="accent6"/>
                </a:solidFill>
              </a:rPr>
              <a:t> </a:t>
            </a:r>
            <a:r>
              <a:rPr lang="en-US" dirty="0" smtClean="0">
                <a:solidFill>
                  <a:schemeClr val="accent6"/>
                </a:solidFill>
              </a:rPr>
              <a:t>are all of same order of magnitude</a:t>
            </a:r>
            <a:r>
              <a:rPr lang="en-US" baseline="-25000" dirty="0" smtClean="0">
                <a:solidFill>
                  <a:schemeClr val="accent6"/>
                </a:solidFill>
              </a:rPr>
              <a:t> </a:t>
            </a:r>
            <a:r>
              <a:rPr lang="en-US" dirty="0" smtClean="0">
                <a:solidFill>
                  <a:schemeClr val="accent6"/>
                </a:solidFill>
              </a:rPr>
              <a:t> </a:t>
            </a:r>
            <a:endParaRPr lang="en-US" dirty="0">
              <a:solidFill>
                <a:schemeClr val="accent6"/>
              </a:solidFill>
            </a:endParaRPr>
          </a:p>
        </p:txBody>
      </p:sp>
      <p:sp>
        <p:nvSpPr>
          <p:cNvPr id="53" name="Line 53"/>
          <p:cNvSpPr>
            <a:spLocks noChangeShapeType="1"/>
          </p:cNvSpPr>
          <p:nvPr/>
        </p:nvSpPr>
        <p:spPr bwMode="auto">
          <a:xfrm flipH="1" flipV="1">
            <a:off x="2445025" y="5287615"/>
            <a:ext cx="2087217" cy="556593"/>
          </a:xfrm>
          <a:prstGeom prst="line">
            <a:avLst/>
          </a:prstGeom>
          <a:noFill/>
          <a:ln w="25400">
            <a:solidFill>
              <a:schemeClr val="accent6"/>
            </a:solidFill>
            <a:round/>
            <a:headEnd/>
            <a:tailEnd type="arrow"/>
          </a:ln>
        </p:spPr>
        <p:txBody>
          <a:bodyPr/>
          <a:lstStyle/>
          <a:p>
            <a:endParaRPr lang="he-IL">
              <a:solidFill>
                <a:schemeClr val="accent6"/>
              </a:solidFill>
            </a:endParaRPr>
          </a:p>
        </p:txBody>
      </p:sp>
      <p:sp>
        <p:nvSpPr>
          <p:cNvPr id="54" name="Text Box 51"/>
          <p:cNvSpPr txBox="1">
            <a:spLocks noChangeArrowheads="1"/>
          </p:cNvSpPr>
          <p:nvPr/>
        </p:nvSpPr>
        <p:spPr bwMode="auto">
          <a:xfrm>
            <a:off x="463208" y="5776429"/>
            <a:ext cx="2598044" cy="982128"/>
          </a:xfrm>
          <a:prstGeom prst="rect">
            <a:avLst/>
          </a:prstGeom>
          <a:noFill/>
          <a:ln w="9525" algn="ctr">
            <a:noFill/>
            <a:miter lim="800000"/>
            <a:headEnd/>
            <a:tailEnd/>
          </a:ln>
        </p:spPr>
        <p:txBody>
          <a:bodyPr wrap="square">
            <a:spAutoFit/>
          </a:bodyPr>
          <a:lstStyle/>
          <a:p>
            <a:pPr>
              <a:lnSpc>
                <a:spcPct val="80000"/>
              </a:lnSpc>
            </a:pPr>
            <a:r>
              <a:rPr lang="en-US" dirty="0" smtClean="0"/>
              <a:t>equal under best </a:t>
            </a:r>
            <a:r>
              <a:rPr lang="en-US" dirty="0" smtClean="0"/>
              <a:t>data distribution arrangement</a:t>
            </a:r>
            <a:endParaRPr lang="en-US" dirty="0"/>
          </a:p>
        </p:txBody>
      </p:sp>
      <p:cxnSp>
        <p:nvCxnSpPr>
          <p:cNvPr id="56" name="Straight Arrow Connector 55"/>
          <p:cNvCxnSpPr/>
          <p:nvPr/>
        </p:nvCxnSpPr>
        <p:spPr bwMode="auto">
          <a:xfrm flipV="1">
            <a:off x="1331842" y="5287617"/>
            <a:ext cx="536713" cy="437322"/>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1431925" y="1939925"/>
          <a:ext cx="6543675" cy="4457700"/>
        </p:xfrm>
        <a:graphic>
          <a:graphicData uri="http://schemas.openxmlformats.org/presentationml/2006/ole">
            <p:oleObj spid="_x0000_s80901" name="Chart" r:id="rId3" imgW="7724851" imgH="5286451" progId="Excel.Sheet.8">
              <p:embed/>
            </p:oleObj>
          </a:graphicData>
        </a:graphic>
      </p:graphicFrame>
      <p:sp>
        <p:nvSpPr>
          <p:cNvPr id="23555" name="Rectangle 4"/>
          <p:cNvSpPr>
            <a:spLocks noChangeArrowheads="1"/>
          </p:cNvSpPr>
          <p:nvPr/>
        </p:nvSpPr>
        <p:spPr bwMode="auto">
          <a:xfrm>
            <a:off x="331788" y="0"/>
            <a:ext cx="8520112" cy="1143000"/>
          </a:xfrm>
          <a:prstGeom prst="rect">
            <a:avLst/>
          </a:prstGeom>
          <a:noFill/>
          <a:ln w="9525">
            <a:noFill/>
            <a:miter lim="800000"/>
            <a:headEnd/>
            <a:tailEnd/>
          </a:ln>
        </p:spPr>
        <p:txBody>
          <a:bodyPr anchor="ctr"/>
          <a:lstStyle/>
          <a:p>
            <a:pPr>
              <a:spcBef>
                <a:spcPct val="0"/>
              </a:spcBef>
              <a:buClrTx/>
              <a:buSzTx/>
              <a:buFontTx/>
              <a:buNone/>
            </a:pPr>
            <a:r>
              <a:rPr lang="en-US" sz="3200" u="sng">
                <a:solidFill>
                  <a:srgbClr val="000099"/>
                </a:solidFill>
              </a:rPr>
              <a:t>Server-client vs. P2P: example</a:t>
            </a:r>
          </a:p>
        </p:txBody>
      </p:sp>
      <p:sp>
        <p:nvSpPr>
          <p:cNvPr id="23556" name="Text Box 5"/>
          <p:cNvSpPr txBox="1">
            <a:spLocks noChangeArrowheads="1"/>
          </p:cNvSpPr>
          <p:nvPr/>
        </p:nvSpPr>
        <p:spPr bwMode="auto">
          <a:xfrm>
            <a:off x="433388" y="1292225"/>
            <a:ext cx="7826375" cy="457200"/>
          </a:xfrm>
          <a:prstGeom prst="rect">
            <a:avLst/>
          </a:prstGeom>
          <a:noFill/>
          <a:ln w="9525" algn="ctr">
            <a:noFill/>
            <a:miter lim="800000"/>
            <a:headEnd/>
            <a:tailEnd/>
          </a:ln>
        </p:spPr>
        <p:txBody>
          <a:bodyPr wrap="none">
            <a:spAutoFit/>
          </a:bodyPr>
          <a:lstStyle/>
          <a:p>
            <a:pPr marL="342900" indent="-342900"/>
            <a:r>
              <a:rPr lang="en-US"/>
              <a:t>Client upload rate = u,  F/u = 1 hour,  u</a:t>
            </a:r>
            <a:r>
              <a:rPr lang="en-US" baseline="-25000"/>
              <a:t>s</a:t>
            </a:r>
            <a:r>
              <a:rPr lang="en-US"/>
              <a:t> = 10u,  d</a:t>
            </a:r>
            <a:r>
              <a:rPr lang="en-US" baseline="-25000"/>
              <a:t>min</a:t>
            </a:r>
            <a:r>
              <a:rPr lang="en-US"/>
              <a:t> ≥ u</a:t>
            </a:r>
            <a:r>
              <a:rPr lang="en-US" baseline="-25000"/>
              <a:t>s</a:t>
            </a:r>
          </a:p>
        </p:txBody>
      </p:sp>
      <p:sp>
        <p:nvSpPr>
          <p:cNvPr id="2355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14534E31-CFE8-4087-AC69-34F2ED917575}" type="slidenum">
              <a:rPr lang="en-US" sz="1200">
                <a:latin typeface="Arial" pitchFamily="34" charset="0"/>
                <a:cs typeface="Arial" pitchFamily="34" charset="0"/>
              </a:rPr>
              <a:pPr algn="r">
                <a:spcBef>
                  <a:spcPct val="0"/>
                </a:spcBef>
                <a:buClrTx/>
                <a:buSzTx/>
                <a:buFontTx/>
                <a:buNone/>
              </a:pPr>
              <a:t>51</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2"/>
          <p:cNvSpPr>
            <a:spLocks noGrp="1" noChangeArrowheads="1"/>
          </p:cNvSpPr>
          <p:nvPr>
            <p:ph type="title"/>
          </p:nvPr>
        </p:nvSpPr>
        <p:spPr>
          <a:xfrm>
            <a:off x="522288" y="0"/>
            <a:ext cx="7772400" cy="1143000"/>
          </a:xfrm>
        </p:spPr>
        <p:txBody>
          <a:bodyPr/>
          <a:lstStyle/>
          <a:p>
            <a:r>
              <a:rPr lang="en-US" smtClean="0"/>
              <a:t>File distribution: BitTorrent </a:t>
            </a:r>
          </a:p>
        </p:txBody>
      </p:sp>
      <p:sp>
        <p:nvSpPr>
          <p:cNvPr id="24588" name="Text Box 37"/>
          <p:cNvSpPr txBox="1">
            <a:spLocks noChangeArrowheads="1"/>
          </p:cNvSpPr>
          <p:nvPr/>
        </p:nvSpPr>
        <p:spPr bwMode="auto">
          <a:xfrm>
            <a:off x="1133475" y="1652588"/>
            <a:ext cx="3482975" cy="822325"/>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i="1" u="sng">
                <a:solidFill>
                  <a:srgbClr val="FF3300"/>
                </a:solidFill>
              </a:rPr>
              <a:t>tracker:</a:t>
            </a:r>
            <a:r>
              <a:rPr lang="en-US"/>
              <a:t> tracks peers </a:t>
            </a:r>
          </a:p>
          <a:p>
            <a:pPr eaLnBrk="1" hangingPunct="1">
              <a:spcBef>
                <a:spcPct val="0"/>
              </a:spcBef>
              <a:buClrTx/>
              <a:buSzTx/>
              <a:buFontTx/>
              <a:buNone/>
            </a:pPr>
            <a:r>
              <a:rPr lang="en-US"/>
              <a:t>participating in torrent</a:t>
            </a:r>
          </a:p>
        </p:txBody>
      </p:sp>
      <p:sp>
        <p:nvSpPr>
          <p:cNvPr id="24589" name="Text Box 41"/>
          <p:cNvSpPr txBox="1">
            <a:spLocks noChangeArrowheads="1"/>
          </p:cNvSpPr>
          <p:nvPr/>
        </p:nvSpPr>
        <p:spPr bwMode="auto">
          <a:xfrm>
            <a:off x="5778500" y="1744663"/>
            <a:ext cx="2811463" cy="1062037"/>
          </a:xfrm>
          <a:prstGeom prst="rect">
            <a:avLst/>
          </a:prstGeom>
          <a:noFill/>
          <a:ln w="9525" algn="ctr">
            <a:noFill/>
            <a:miter lim="800000"/>
            <a:headEnd/>
            <a:tailEnd/>
          </a:ln>
        </p:spPr>
        <p:txBody>
          <a:bodyPr wrap="none">
            <a:spAutoFit/>
          </a:bodyPr>
          <a:lstStyle/>
          <a:p>
            <a:pPr marL="342900" indent="-342900">
              <a:lnSpc>
                <a:spcPct val="75000"/>
              </a:lnSpc>
            </a:pPr>
            <a:r>
              <a:rPr lang="en-US" i="1" u="sng">
                <a:solidFill>
                  <a:srgbClr val="FF3300"/>
                </a:solidFill>
              </a:rPr>
              <a:t>torrent:</a:t>
            </a:r>
            <a:r>
              <a:rPr lang="en-US"/>
              <a:t> group of </a:t>
            </a:r>
          </a:p>
          <a:p>
            <a:pPr marL="342900" indent="-342900">
              <a:lnSpc>
                <a:spcPct val="75000"/>
              </a:lnSpc>
            </a:pPr>
            <a:r>
              <a:rPr lang="en-US"/>
              <a:t>peers exchanging  </a:t>
            </a:r>
          </a:p>
          <a:p>
            <a:pPr marL="342900" indent="-342900">
              <a:lnSpc>
                <a:spcPct val="75000"/>
              </a:lnSpc>
            </a:pPr>
            <a:r>
              <a:rPr lang="en-US"/>
              <a:t>chunks of a file</a:t>
            </a:r>
          </a:p>
        </p:txBody>
      </p:sp>
      <p:grpSp>
        <p:nvGrpSpPr>
          <p:cNvPr id="2" name="Group 44"/>
          <p:cNvGrpSpPr>
            <a:grpSpLocks/>
          </p:cNvGrpSpPr>
          <p:nvPr/>
        </p:nvGrpSpPr>
        <p:grpSpPr bwMode="auto">
          <a:xfrm>
            <a:off x="1054100" y="2479675"/>
            <a:ext cx="5408613" cy="3863975"/>
            <a:chOff x="846" y="1309"/>
            <a:chExt cx="3407" cy="2792"/>
          </a:xfrm>
        </p:grpSpPr>
        <p:grpSp>
          <p:nvGrpSpPr>
            <p:cNvPr id="3" name="Group 3"/>
            <p:cNvGrpSpPr>
              <a:grpSpLocks/>
            </p:cNvGrpSpPr>
            <p:nvPr/>
          </p:nvGrpSpPr>
          <p:grpSpPr bwMode="auto">
            <a:xfrm>
              <a:off x="1431" y="1325"/>
              <a:ext cx="339" cy="558"/>
              <a:chOff x="4180" y="783"/>
              <a:chExt cx="150" cy="307"/>
            </a:xfrm>
          </p:grpSpPr>
          <p:sp>
            <p:nvSpPr>
              <p:cNvPr id="24614" name="AutoShape 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4615" name="Rectangle 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4616"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4617"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4618" name="Line 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4619" name="Line 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4620"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4621" name="Rectangle 1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24578" name="Object 12"/>
            <p:cNvGraphicFramePr>
              <a:graphicFrameLocks noChangeAspect="1"/>
            </p:cNvGraphicFramePr>
            <p:nvPr/>
          </p:nvGraphicFramePr>
          <p:xfrm>
            <a:off x="1398" y="2546"/>
            <a:ext cx="280" cy="239"/>
          </p:xfrm>
          <a:graphic>
            <a:graphicData uri="http://schemas.openxmlformats.org/presentationml/2006/ole">
              <p:oleObj spid="_x0000_s81949" name="Clip" r:id="rId3" imgW="1307263" imgH="1084139" progId="">
                <p:embed/>
              </p:oleObj>
            </a:graphicData>
          </a:graphic>
        </p:graphicFrame>
        <p:graphicFrame>
          <p:nvGraphicFramePr>
            <p:cNvPr id="24579" name="Object 13"/>
            <p:cNvGraphicFramePr>
              <a:graphicFrameLocks noChangeAspect="1"/>
            </p:cNvGraphicFramePr>
            <p:nvPr/>
          </p:nvGraphicFramePr>
          <p:xfrm>
            <a:off x="2583" y="3755"/>
            <a:ext cx="280" cy="239"/>
          </p:xfrm>
          <a:graphic>
            <a:graphicData uri="http://schemas.openxmlformats.org/presentationml/2006/ole">
              <p:oleObj spid="_x0000_s81950" name="Clip" r:id="rId4" imgW="1307263" imgH="1084139" progId="">
                <p:embed/>
              </p:oleObj>
            </a:graphicData>
          </a:graphic>
        </p:graphicFrame>
        <p:graphicFrame>
          <p:nvGraphicFramePr>
            <p:cNvPr id="24580" name="Object 14"/>
            <p:cNvGraphicFramePr>
              <a:graphicFrameLocks noChangeAspect="1"/>
            </p:cNvGraphicFramePr>
            <p:nvPr/>
          </p:nvGraphicFramePr>
          <p:xfrm>
            <a:off x="1826" y="3267"/>
            <a:ext cx="280" cy="239"/>
          </p:xfrm>
          <a:graphic>
            <a:graphicData uri="http://schemas.openxmlformats.org/presentationml/2006/ole">
              <p:oleObj spid="_x0000_s81951" name="Clip" r:id="rId5" imgW="1307263" imgH="1084139" progId="">
                <p:embed/>
              </p:oleObj>
            </a:graphicData>
          </a:graphic>
        </p:graphicFrame>
        <p:graphicFrame>
          <p:nvGraphicFramePr>
            <p:cNvPr id="24581" name="Object 15"/>
            <p:cNvGraphicFramePr>
              <a:graphicFrameLocks noChangeAspect="1"/>
            </p:cNvGraphicFramePr>
            <p:nvPr/>
          </p:nvGraphicFramePr>
          <p:xfrm>
            <a:off x="3296" y="3553"/>
            <a:ext cx="280" cy="239"/>
          </p:xfrm>
          <a:graphic>
            <a:graphicData uri="http://schemas.openxmlformats.org/presentationml/2006/ole">
              <p:oleObj spid="_x0000_s81952" name="Clip" r:id="rId6" imgW="1307263" imgH="1084139" progId="">
                <p:embed/>
              </p:oleObj>
            </a:graphicData>
          </a:graphic>
        </p:graphicFrame>
        <p:graphicFrame>
          <p:nvGraphicFramePr>
            <p:cNvPr id="24582" name="Object 16"/>
            <p:cNvGraphicFramePr>
              <a:graphicFrameLocks noChangeAspect="1"/>
            </p:cNvGraphicFramePr>
            <p:nvPr/>
          </p:nvGraphicFramePr>
          <p:xfrm>
            <a:off x="3754" y="3862"/>
            <a:ext cx="280" cy="239"/>
          </p:xfrm>
          <a:graphic>
            <a:graphicData uri="http://schemas.openxmlformats.org/presentationml/2006/ole">
              <p:oleObj spid="_x0000_s81953" name="Clip" r:id="rId7" imgW="1307263" imgH="1084139" progId="">
                <p:embed/>
              </p:oleObj>
            </a:graphicData>
          </a:graphic>
        </p:graphicFrame>
        <p:graphicFrame>
          <p:nvGraphicFramePr>
            <p:cNvPr id="24583" name="Object 17"/>
            <p:cNvGraphicFramePr>
              <a:graphicFrameLocks noChangeAspect="1"/>
            </p:cNvGraphicFramePr>
            <p:nvPr/>
          </p:nvGraphicFramePr>
          <p:xfrm>
            <a:off x="3961" y="2633"/>
            <a:ext cx="280" cy="239"/>
          </p:xfrm>
          <a:graphic>
            <a:graphicData uri="http://schemas.openxmlformats.org/presentationml/2006/ole">
              <p:oleObj spid="_x0000_s81954" name="Clip" r:id="rId8" imgW="1307263" imgH="1084139" progId="">
                <p:embed/>
              </p:oleObj>
            </a:graphicData>
          </a:graphic>
        </p:graphicFrame>
        <p:graphicFrame>
          <p:nvGraphicFramePr>
            <p:cNvPr id="24584" name="Object 18"/>
            <p:cNvGraphicFramePr>
              <a:graphicFrameLocks noChangeAspect="1"/>
            </p:cNvGraphicFramePr>
            <p:nvPr/>
          </p:nvGraphicFramePr>
          <p:xfrm>
            <a:off x="2189" y="1451"/>
            <a:ext cx="280" cy="239"/>
          </p:xfrm>
          <a:graphic>
            <a:graphicData uri="http://schemas.openxmlformats.org/presentationml/2006/ole">
              <p:oleObj spid="_x0000_s81955" name="Clip" r:id="rId9" imgW="1307263" imgH="1084139" progId="">
                <p:embed/>
              </p:oleObj>
            </a:graphicData>
          </a:graphic>
        </p:graphicFrame>
        <p:graphicFrame>
          <p:nvGraphicFramePr>
            <p:cNvPr id="24585" name="Object 19"/>
            <p:cNvGraphicFramePr>
              <a:graphicFrameLocks noChangeAspect="1"/>
            </p:cNvGraphicFramePr>
            <p:nvPr/>
          </p:nvGraphicFramePr>
          <p:xfrm>
            <a:off x="3973" y="1903"/>
            <a:ext cx="280" cy="239"/>
          </p:xfrm>
          <a:graphic>
            <a:graphicData uri="http://schemas.openxmlformats.org/presentationml/2006/ole">
              <p:oleObj spid="_x0000_s81956" name="Clip" r:id="rId10" imgW="1307263" imgH="1084139" progId="">
                <p:embed/>
              </p:oleObj>
            </a:graphicData>
          </a:graphic>
        </p:graphicFrame>
        <p:graphicFrame>
          <p:nvGraphicFramePr>
            <p:cNvPr id="24586" name="Object 20"/>
            <p:cNvGraphicFramePr>
              <a:graphicFrameLocks noChangeAspect="1"/>
            </p:cNvGraphicFramePr>
            <p:nvPr/>
          </p:nvGraphicFramePr>
          <p:xfrm>
            <a:off x="3289" y="1391"/>
            <a:ext cx="280" cy="239"/>
          </p:xfrm>
          <a:graphic>
            <a:graphicData uri="http://schemas.openxmlformats.org/presentationml/2006/ole">
              <p:oleObj spid="_x0000_s81957" name="Clip" r:id="rId11" imgW="1307263" imgH="1084139" progId="">
                <p:embed/>
              </p:oleObj>
            </a:graphicData>
          </a:graphic>
        </p:graphicFrame>
        <p:sp>
          <p:nvSpPr>
            <p:cNvPr id="24594"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p:spPr>
          <p:txBody>
            <a:bodyPr wrap="none" anchor="ctr"/>
            <a:lstStyle/>
            <a:p>
              <a:endParaRPr lang="he-IL"/>
            </a:p>
          </p:txBody>
        </p:sp>
        <p:sp>
          <p:nvSpPr>
            <p:cNvPr id="24595"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6"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7"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8"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9"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0"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1"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2"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3"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4"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5"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6"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7"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8" name="Text Box 35"/>
            <p:cNvSpPr txBox="1">
              <a:spLocks noChangeArrowheads="1"/>
            </p:cNvSpPr>
            <p:nvPr/>
          </p:nvSpPr>
          <p:spPr bwMode="auto">
            <a:xfrm>
              <a:off x="846" y="2049"/>
              <a:ext cx="719" cy="441"/>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solidFill>
                    <a:srgbClr val="FF0000"/>
                  </a:solidFill>
                </a:rPr>
                <a:t>obtain list</a:t>
              </a:r>
            </a:p>
            <a:p>
              <a:pPr eaLnBrk="1" hangingPunct="1">
                <a:spcBef>
                  <a:spcPct val="0"/>
                </a:spcBef>
                <a:buClrTx/>
                <a:buSzTx/>
                <a:buFontTx/>
                <a:buNone/>
              </a:pPr>
              <a:r>
                <a:rPr lang="en-US" sz="1600">
                  <a:solidFill>
                    <a:srgbClr val="FF0000"/>
                  </a:solidFill>
                </a:rPr>
                <a:t>of peers</a:t>
              </a:r>
              <a:r>
                <a:rPr lang="en-US" sz="1800">
                  <a:latin typeface="Arial" pitchFamily="34" charset="0"/>
                </a:rPr>
                <a:t> </a:t>
              </a:r>
            </a:p>
          </p:txBody>
        </p:sp>
        <p:sp>
          <p:nvSpPr>
            <p:cNvPr id="24609" name="Text Box 36"/>
            <p:cNvSpPr txBox="1">
              <a:spLocks noChangeArrowheads="1"/>
            </p:cNvSpPr>
            <p:nvPr/>
          </p:nvSpPr>
          <p:spPr bwMode="auto">
            <a:xfrm>
              <a:off x="2730" y="2539"/>
              <a:ext cx="588" cy="420"/>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t>trading </a:t>
              </a:r>
            </a:p>
            <a:p>
              <a:pPr eaLnBrk="1" hangingPunct="1">
                <a:spcBef>
                  <a:spcPct val="0"/>
                </a:spcBef>
                <a:buClrTx/>
                <a:buSzTx/>
                <a:buFontTx/>
                <a:buNone/>
              </a:pPr>
              <a:r>
                <a:rPr lang="en-US" sz="1600"/>
                <a:t>chunks</a:t>
              </a:r>
            </a:p>
          </p:txBody>
        </p:sp>
        <p:sp>
          <p:nvSpPr>
            <p:cNvPr id="24610"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p:spPr>
          <p:txBody>
            <a:bodyPr wrap="none" anchor="ctr"/>
            <a:lstStyle/>
            <a:p>
              <a:endParaRPr lang="he-IL"/>
            </a:p>
          </p:txBody>
        </p:sp>
        <p:pic>
          <p:nvPicPr>
            <p:cNvPr id="24611" name="Picture 39" descr="Alice"/>
            <p:cNvPicPr>
              <a:picLocks noChangeAspect="1" noChangeArrowheads="1"/>
            </p:cNvPicPr>
            <p:nvPr/>
          </p:nvPicPr>
          <p:blipFill>
            <a:blip r:embed="rId12" cstate="print"/>
            <a:srcRect/>
            <a:stretch>
              <a:fillRect/>
            </a:stretch>
          </p:blipFill>
          <p:spPr bwMode="auto">
            <a:xfrm>
              <a:off x="1113" y="2742"/>
              <a:ext cx="354" cy="437"/>
            </a:xfrm>
            <a:prstGeom prst="rect">
              <a:avLst/>
            </a:prstGeom>
            <a:noFill/>
            <a:ln w="9525">
              <a:noFill/>
              <a:miter lim="800000"/>
              <a:headEnd/>
              <a:tailEnd/>
            </a:ln>
          </p:spPr>
        </p:pic>
        <p:sp>
          <p:nvSpPr>
            <p:cNvPr id="24612" name="Text Box 40"/>
            <p:cNvSpPr txBox="1">
              <a:spLocks noChangeArrowheads="1"/>
            </p:cNvSpPr>
            <p:nvPr/>
          </p:nvSpPr>
          <p:spPr bwMode="auto">
            <a:xfrm>
              <a:off x="1760" y="3471"/>
              <a:ext cx="386" cy="243"/>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t>peer</a:t>
              </a:r>
            </a:p>
          </p:txBody>
        </p:sp>
        <p:sp>
          <p:nvSpPr>
            <p:cNvPr id="24613" name="Line 42"/>
            <p:cNvSpPr>
              <a:spLocks noChangeShapeType="1"/>
            </p:cNvSpPr>
            <p:nvPr/>
          </p:nvSpPr>
          <p:spPr bwMode="auto">
            <a:xfrm>
              <a:off x="1178" y="1309"/>
              <a:ext cx="218" cy="227"/>
            </a:xfrm>
            <a:prstGeom prst="line">
              <a:avLst/>
            </a:prstGeom>
            <a:noFill/>
            <a:ln w="9525">
              <a:solidFill>
                <a:srgbClr val="FF3300"/>
              </a:solidFill>
              <a:round/>
              <a:headEnd/>
              <a:tailEnd/>
            </a:ln>
          </p:spPr>
          <p:txBody>
            <a:bodyPr/>
            <a:lstStyle/>
            <a:p>
              <a:endParaRPr lang="he-IL"/>
            </a:p>
          </p:txBody>
        </p:sp>
      </p:grpSp>
      <p:sp>
        <p:nvSpPr>
          <p:cNvPr id="24591" name="Rectangle 43"/>
          <p:cNvSpPr>
            <a:spLocks noChangeArrowheads="1"/>
          </p:cNvSpPr>
          <p:nvPr/>
        </p:nvSpPr>
        <p:spPr bwMode="auto">
          <a:xfrm>
            <a:off x="592138" y="1081088"/>
            <a:ext cx="3989387" cy="546100"/>
          </a:xfrm>
          <a:prstGeom prst="rect">
            <a:avLst/>
          </a:prstGeom>
          <a:noFill/>
          <a:ln w="9525">
            <a:noFill/>
            <a:miter lim="800000"/>
            <a:headEnd/>
            <a:tailEnd/>
          </a:ln>
        </p:spPr>
        <p:txBody>
          <a:bodyPr/>
          <a:lstStyle/>
          <a:p>
            <a:pPr marL="342900" indent="-342900"/>
            <a:r>
              <a:rPr lang="en-US"/>
              <a:t>P2P file distribution</a:t>
            </a:r>
            <a:endParaRPr lang="en-US" sz="2800"/>
          </a:p>
        </p:txBody>
      </p:sp>
      <p:sp>
        <p:nvSpPr>
          <p:cNvPr id="2459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997EF0FC-434E-4EF0-BEF9-F0F370254F71}" type="slidenum">
              <a:rPr lang="en-US" sz="1200">
                <a:latin typeface="Arial" pitchFamily="34" charset="0"/>
                <a:cs typeface="Arial" pitchFamily="34" charset="0"/>
              </a:rPr>
              <a:pPr algn="r">
                <a:spcBef>
                  <a:spcPct val="0"/>
                </a:spcBef>
                <a:buClrTx/>
                <a:buSzTx/>
                <a:buFontTx/>
                <a:buNone/>
              </a:pPr>
              <a:t>52</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Rectangle 2"/>
          <p:cNvSpPr>
            <a:spLocks noGrp="1" noChangeArrowheads="1"/>
          </p:cNvSpPr>
          <p:nvPr>
            <p:ph type="title"/>
          </p:nvPr>
        </p:nvSpPr>
        <p:spPr>
          <a:xfrm>
            <a:off x="390525" y="0"/>
            <a:ext cx="7772400" cy="1143000"/>
          </a:xfrm>
        </p:spPr>
        <p:txBody>
          <a:bodyPr/>
          <a:lstStyle/>
          <a:p>
            <a:r>
              <a:rPr lang="en-US" smtClean="0"/>
              <a:t>BitTorrent (1)</a:t>
            </a:r>
          </a:p>
        </p:txBody>
      </p:sp>
      <p:sp>
        <p:nvSpPr>
          <p:cNvPr id="25612" name="Rectangle 3"/>
          <p:cNvSpPr>
            <a:spLocks noGrp="1" noChangeArrowheads="1"/>
          </p:cNvSpPr>
          <p:nvPr>
            <p:ph type="body" sz="half" idx="1"/>
          </p:nvPr>
        </p:nvSpPr>
        <p:spPr>
          <a:xfrm>
            <a:off x="279400" y="1655763"/>
            <a:ext cx="8407400" cy="4384675"/>
          </a:xfrm>
        </p:spPr>
        <p:txBody>
          <a:bodyPr/>
          <a:lstStyle/>
          <a:p>
            <a:r>
              <a:rPr lang="en-US" sz="2400" dirty="0" smtClean="0"/>
              <a:t>file divided into 256KB </a:t>
            </a:r>
            <a:r>
              <a:rPr lang="en-US" sz="2400" i="1" dirty="0" smtClean="0">
                <a:solidFill>
                  <a:srgbClr val="FF3300"/>
                </a:solidFill>
              </a:rPr>
              <a:t>chunks</a:t>
            </a:r>
            <a:r>
              <a:rPr lang="en-US" sz="2400" dirty="0" smtClean="0"/>
              <a:t>.</a:t>
            </a:r>
          </a:p>
          <a:p>
            <a:r>
              <a:rPr lang="en-US" sz="2400" dirty="0" smtClean="0"/>
              <a:t>peer joining torrent: </a:t>
            </a:r>
          </a:p>
          <a:p>
            <a:pPr lvl="1"/>
            <a:r>
              <a:rPr lang="en-US" dirty="0" smtClean="0"/>
              <a:t>has no chunks, but will accumulate them over time</a:t>
            </a:r>
          </a:p>
          <a:p>
            <a:pPr lvl="1"/>
            <a:r>
              <a:rPr lang="en-US" dirty="0" smtClean="0"/>
              <a:t>registers with tracker to get list of peers, connects to a chosen subset of peers (“neighbors”)</a:t>
            </a:r>
          </a:p>
          <a:p>
            <a:r>
              <a:rPr lang="en-US" sz="2400" dirty="0" smtClean="0"/>
              <a:t>while downloading,  peer uploads chunks to other peers. </a:t>
            </a:r>
          </a:p>
          <a:p>
            <a:r>
              <a:rPr lang="en-US" sz="2400" dirty="0" smtClean="0"/>
              <a:t>peers may come and go</a:t>
            </a:r>
          </a:p>
          <a:p>
            <a:r>
              <a:rPr lang="en-US" sz="2400" dirty="0" smtClean="0"/>
              <a:t>once peer has entire file, it may (selfishly) leave (“leech”) or (cooperatively) remain (“seed”)</a:t>
            </a:r>
          </a:p>
        </p:txBody>
      </p:sp>
      <p:grpSp>
        <p:nvGrpSpPr>
          <p:cNvPr id="2" name="Group 43"/>
          <p:cNvGrpSpPr>
            <a:grpSpLocks/>
          </p:cNvGrpSpPr>
          <p:nvPr/>
        </p:nvGrpSpPr>
        <p:grpSpPr bwMode="auto">
          <a:xfrm>
            <a:off x="6011863" y="401638"/>
            <a:ext cx="2416175" cy="1933575"/>
            <a:chOff x="2195" y="208"/>
            <a:chExt cx="3140" cy="2776"/>
          </a:xfrm>
        </p:grpSpPr>
        <p:grpSp>
          <p:nvGrpSpPr>
            <p:cNvPr id="3" name="Group 6"/>
            <p:cNvGrpSpPr>
              <a:grpSpLocks/>
            </p:cNvGrpSpPr>
            <p:nvPr/>
          </p:nvGrpSpPr>
          <p:grpSpPr bwMode="auto">
            <a:xfrm>
              <a:off x="2513" y="208"/>
              <a:ext cx="339" cy="558"/>
              <a:chOff x="4180" y="783"/>
              <a:chExt cx="150" cy="307"/>
            </a:xfrm>
          </p:grpSpPr>
          <p:sp>
            <p:nvSpPr>
              <p:cNvPr id="25632"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5633"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5634"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5635"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5636"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5637"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5638"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5639"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25602" name="Object 15"/>
            <p:cNvGraphicFramePr>
              <a:graphicFrameLocks noChangeAspect="1"/>
            </p:cNvGraphicFramePr>
            <p:nvPr/>
          </p:nvGraphicFramePr>
          <p:xfrm>
            <a:off x="2480" y="1429"/>
            <a:ext cx="280" cy="239"/>
          </p:xfrm>
          <a:graphic>
            <a:graphicData uri="http://schemas.openxmlformats.org/presentationml/2006/ole">
              <p:oleObj spid="_x0000_s82973" name="Clip" r:id="rId3" imgW="1307263" imgH="1084139" progId="">
                <p:embed/>
              </p:oleObj>
            </a:graphicData>
          </a:graphic>
        </p:graphicFrame>
        <p:graphicFrame>
          <p:nvGraphicFramePr>
            <p:cNvPr id="25603" name="Object 16"/>
            <p:cNvGraphicFramePr>
              <a:graphicFrameLocks noChangeAspect="1"/>
            </p:cNvGraphicFramePr>
            <p:nvPr/>
          </p:nvGraphicFramePr>
          <p:xfrm>
            <a:off x="3665" y="2638"/>
            <a:ext cx="280" cy="239"/>
          </p:xfrm>
          <a:graphic>
            <a:graphicData uri="http://schemas.openxmlformats.org/presentationml/2006/ole">
              <p:oleObj spid="_x0000_s82974" name="Clip" r:id="rId4" imgW="1307263" imgH="1084139" progId="">
                <p:embed/>
              </p:oleObj>
            </a:graphicData>
          </a:graphic>
        </p:graphicFrame>
        <p:graphicFrame>
          <p:nvGraphicFramePr>
            <p:cNvPr id="25604" name="Object 17"/>
            <p:cNvGraphicFramePr>
              <a:graphicFrameLocks noChangeAspect="1"/>
            </p:cNvGraphicFramePr>
            <p:nvPr/>
          </p:nvGraphicFramePr>
          <p:xfrm>
            <a:off x="2908" y="2150"/>
            <a:ext cx="280" cy="239"/>
          </p:xfrm>
          <a:graphic>
            <a:graphicData uri="http://schemas.openxmlformats.org/presentationml/2006/ole">
              <p:oleObj spid="_x0000_s82975" name="Clip" r:id="rId5" imgW="1307263" imgH="1084139" progId="">
                <p:embed/>
              </p:oleObj>
            </a:graphicData>
          </a:graphic>
        </p:graphicFrame>
        <p:graphicFrame>
          <p:nvGraphicFramePr>
            <p:cNvPr id="25605" name="Object 18"/>
            <p:cNvGraphicFramePr>
              <a:graphicFrameLocks noChangeAspect="1"/>
            </p:cNvGraphicFramePr>
            <p:nvPr/>
          </p:nvGraphicFramePr>
          <p:xfrm>
            <a:off x="4378" y="2436"/>
            <a:ext cx="280" cy="239"/>
          </p:xfrm>
          <a:graphic>
            <a:graphicData uri="http://schemas.openxmlformats.org/presentationml/2006/ole">
              <p:oleObj spid="_x0000_s82976" name="Clip" r:id="rId6" imgW="1307263" imgH="1084139" progId="">
                <p:embed/>
              </p:oleObj>
            </a:graphicData>
          </a:graphic>
        </p:graphicFrame>
        <p:graphicFrame>
          <p:nvGraphicFramePr>
            <p:cNvPr id="25606" name="Object 19"/>
            <p:cNvGraphicFramePr>
              <a:graphicFrameLocks noChangeAspect="1"/>
            </p:cNvGraphicFramePr>
            <p:nvPr/>
          </p:nvGraphicFramePr>
          <p:xfrm>
            <a:off x="4836" y="2745"/>
            <a:ext cx="280" cy="239"/>
          </p:xfrm>
          <a:graphic>
            <a:graphicData uri="http://schemas.openxmlformats.org/presentationml/2006/ole">
              <p:oleObj spid="_x0000_s82977" name="Clip" r:id="rId7" imgW="1307263" imgH="1084139" progId="">
                <p:embed/>
              </p:oleObj>
            </a:graphicData>
          </a:graphic>
        </p:graphicFrame>
        <p:graphicFrame>
          <p:nvGraphicFramePr>
            <p:cNvPr id="25607" name="Object 20"/>
            <p:cNvGraphicFramePr>
              <a:graphicFrameLocks noChangeAspect="1"/>
            </p:cNvGraphicFramePr>
            <p:nvPr/>
          </p:nvGraphicFramePr>
          <p:xfrm>
            <a:off x="5043" y="1516"/>
            <a:ext cx="280" cy="239"/>
          </p:xfrm>
          <a:graphic>
            <a:graphicData uri="http://schemas.openxmlformats.org/presentationml/2006/ole">
              <p:oleObj spid="_x0000_s82978" name="Clip" r:id="rId8" imgW="1307263" imgH="1084139" progId="">
                <p:embed/>
              </p:oleObj>
            </a:graphicData>
          </a:graphic>
        </p:graphicFrame>
        <p:graphicFrame>
          <p:nvGraphicFramePr>
            <p:cNvPr id="25608" name="Object 21"/>
            <p:cNvGraphicFramePr>
              <a:graphicFrameLocks noChangeAspect="1"/>
            </p:cNvGraphicFramePr>
            <p:nvPr/>
          </p:nvGraphicFramePr>
          <p:xfrm>
            <a:off x="3271" y="334"/>
            <a:ext cx="280" cy="239"/>
          </p:xfrm>
          <a:graphic>
            <a:graphicData uri="http://schemas.openxmlformats.org/presentationml/2006/ole">
              <p:oleObj spid="_x0000_s82979" name="Clip" r:id="rId9" imgW="1307263" imgH="1084139" progId="">
                <p:embed/>
              </p:oleObj>
            </a:graphicData>
          </a:graphic>
        </p:graphicFrame>
        <p:graphicFrame>
          <p:nvGraphicFramePr>
            <p:cNvPr id="25609" name="Object 22"/>
            <p:cNvGraphicFramePr>
              <a:graphicFrameLocks noChangeAspect="1"/>
            </p:cNvGraphicFramePr>
            <p:nvPr/>
          </p:nvGraphicFramePr>
          <p:xfrm>
            <a:off x="5055" y="786"/>
            <a:ext cx="280" cy="239"/>
          </p:xfrm>
          <a:graphic>
            <a:graphicData uri="http://schemas.openxmlformats.org/presentationml/2006/ole">
              <p:oleObj spid="_x0000_s82980" name="Clip" r:id="rId10" imgW="1307263" imgH="1084139" progId="">
                <p:embed/>
              </p:oleObj>
            </a:graphicData>
          </a:graphic>
        </p:graphicFrame>
        <p:graphicFrame>
          <p:nvGraphicFramePr>
            <p:cNvPr id="25610" name="Object 23"/>
            <p:cNvGraphicFramePr>
              <a:graphicFrameLocks noChangeAspect="1"/>
            </p:cNvGraphicFramePr>
            <p:nvPr/>
          </p:nvGraphicFramePr>
          <p:xfrm>
            <a:off x="4371" y="274"/>
            <a:ext cx="280" cy="239"/>
          </p:xfrm>
          <a:graphic>
            <a:graphicData uri="http://schemas.openxmlformats.org/presentationml/2006/ole">
              <p:oleObj spid="_x0000_s82981" name="Clip" r:id="rId11" imgW="1307263" imgH="1084139" progId="">
                <p:embed/>
              </p:oleObj>
            </a:graphicData>
          </a:graphic>
        </p:graphicFrame>
        <p:sp>
          <p:nvSpPr>
            <p:cNvPr id="25616"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p:spPr>
          <p:txBody>
            <a:bodyPr wrap="none" anchor="ctr"/>
            <a:lstStyle/>
            <a:p>
              <a:endParaRPr lang="he-IL"/>
            </a:p>
          </p:txBody>
        </p:sp>
        <p:sp>
          <p:nvSpPr>
            <p:cNvPr id="25617"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18"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19"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0"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1"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2"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3"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4"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5"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6"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7"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8"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9"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30"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p:spPr>
          <p:txBody>
            <a:bodyPr wrap="none" anchor="ctr"/>
            <a:lstStyle/>
            <a:p>
              <a:endParaRPr lang="he-IL"/>
            </a:p>
          </p:txBody>
        </p:sp>
        <p:pic>
          <p:nvPicPr>
            <p:cNvPr id="25631" name="Picture 40" descr="Alice"/>
            <p:cNvPicPr>
              <a:picLocks noChangeAspect="1" noChangeArrowheads="1"/>
            </p:cNvPicPr>
            <p:nvPr/>
          </p:nvPicPr>
          <p:blipFill>
            <a:blip r:embed="rId12" cstate="print"/>
            <a:srcRect/>
            <a:stretch>
              <a:fillRect/>
            </a:stretch>
          </p:blipFill>
          <p:spPr bwMode="auto">
            <a:xfrm>
              <a:off x="2195" y="1625"/>
              <a:ext cx="354" cy="437"/>
            </a:xfrm>
            <a:prstGeom prst="rect">
              <a:avLst/>
            </a:prstGeom>
            <a:noFill/>
            <a:ln w="9525">
              <a:noFill/>
              <a:miter lim="800000"/>
              <a:headEnd/>
              <a:tailEnd/>
            </a:ln>
          </p:spPr>
        </p:pic>
      </p:grpSp>
      <p:sp>
        <p:nvSpPr>
          <p:cNvPr id="2561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FD1A397A-3871-4434-AC99-C4DD2881F0FC}" type="slidenum">
              <a:rPr lang="en-US" sz="1200">
                <a:latin typeface="Arial" pitchFamily="34" charset="0"/>
                <a:cs typeface="Arial" pitchFamily="34" charset="0"/>
              </a:rPr>
              <a:pPr algn="r">
                <a:spcBef>
                  <a:spcPct val="0"/>
                </a:spcBef>
                <a:buClrTx/>
                <a:buSzTx/>
                <a:buFontTx/>
                <a:buNone/>
              </a:pPr>
              <a:t>53</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22288" y="0"/>
            <a:ext cx="7772400" cy="1143000"/>
          </a:xfrm>
        </p:spPr>
        <p:txBody>
          <a:bodyPr/>
          <a:lstStyle/>
          <a:p>
            <a:r>
              <a:rPr lang="en-US" smtClean="0"/>
              <a:t>BitTorrent (2)</a:t>
            </a:r>
          </a:p>
        </p:txBody>
      </p:sp>
      <p:sp>
        <p:nvSpPr>
          <p:cNvPr id="92163" name="Rectangle 4"/>
          <p:cNvSpPr>
            <a:spLocks noGrp="1" noChangeArrowheads="1"/>
          </p:cNvSpPr>
          <p:nvPr>
            <p:ph type="body" sz="half" idx="2"/>
          </p:nvPr>
        </p:nvSpPr>
        <p:spPr>
          <a:xfrm>
            <a:off x="555625" y="1231900"/>
            <a:ext cx="3989388" cy="4965700"/>
          </a:xfrm>
        </p:spPr>
        <p:txBody>
          <a:bodyPr/>
          <a:lstStyle/>
          <a:p>
            <a:pPr>
              <a:buFont typeface="Wingdings" pitchFamily="2" charset="2"/>
              <a:buNone/>
            </a:pPr>
            <a:r>
              <a:rPr lang="en-US" sz="2400" u="sng" smtClean="0">
                <a:solidFill>
                  <a:srgbClr val="FF0000"/>
                </a:solidFill>
              </a:rPr>
              <a:t>Pulling Chunks</a:t>
            </a:r>
          </a:p>
          <a:p>
            <a:r>
              <a:rPr lang="en-US" sz="2400" smtClean="0"/>
              <a:t>at any given time, different peers have different subsets of file chunks</a:t>
            </a:r>
          </a:p>
          <a:p>
            <a:r>
              <a:rPr lang="en-US" sz="2400" smtClean="0"/>
              <a:t>periodically, a peer (Alice) asks each neighbor for list of chunks that they have.</a:t>
            </a:r>
          </a:p>
          <a:p>
            <a:r>
              <a:rPr lang="en-US" sz="2400" smtClean="0"/>
              <a:t>Alice sends requests for her missing chunks</a:t>
            </a:r>
          </a:p>
          <a:p>
            <a:pPr lvl="1"/>
            <a:r>
              <a:rPr lang="en-US" sz="2000" smtClean="0"/>
              <a:t>rarest first</a:t>
            </a:r>
          </a:p>
        </p:txBody>
      </p:sp>
      <p:sp>
        <p:nvSpPr>
          <p:cNvPr id="92164" name="Rectangle 6"/>
          <p:cNvSpPr>
            <a:spLocks noChangeArrowheads="1"/>
          </p:cNvSpPr>
          <p:nvPr/>
        </p:nvSpPr>
        <p:spPr bwMode="auto">
          <a:xfrm>
            <a:off x="4473575" y="1027113"/>
            <a:ext cx="4337050" cy="5453200"/>
          </a:xfrm>
          <a:prstGeom prst="rect">
            <a:avLst/>
          </a:prstGeom>
          <a:noFill/>
          <a:ln w="9525">
            <a:noFill/>
            <a:miter lim="800000"/>
            <a:headEnd/>
            <a:tailEnd/>
          </a:ln>
        </p:spPr>
        <p:txBody>
          <a:bodyPr/>
          <a:lstStyle/>
          <a:p>
            <a:pPr marL="342900" indent="-342900"/>
            <a:r>
              <a:rPr lang="en-US" u="sng" dirty="0">
                <a:solidFill>
                  <a:srgbClr val="FF0000"/>
                </a:solidFill>
              </a:rPr>
              <a:t>Sending Chunks: tit-for-tat</a:t>
            </a:r>
          </a:p>
          <a:p>
            <a:pPr marL="342900" indent="-342900">
              <a:buClr>
                <a:srgbClr val="000099"/>
              </a:buClr>
              <a:buSzPct val="75000"/>
              <a:buFont typeface="Wingdings" pitchFamily="2" charset="2"/>
              <a:buChar char="v"/>
            </a:pPr>
            <a:r>
              <a:rPr lang="en-US" dirty="0"/>
              <a:t>Alice sends chunks to four neighbors currently </a:t>
            </a:r>
            <a:r>
              <a:rPr lang="en-US" dirty="0" smtClean="0"/>
              <a:t>sending </a:t>
            </a:r>
            <a:r>
              <a:rPr lang="en-US" u="sng" dirty="0" smtClean="0"/>
              <a:t>to </a:t>
            </a:r>
            <a:r>
              <a:rPr lang="en-US" u="sng" dirty="0"/>
              <a:t>her</a:t>
            </a:r>
            <a:r>
              <a:rPr lang="en-US" dirty="0"/>
              <a:t> chunks </a:t>
            </a:r>
            <a:r>
              <a:rPr lang="en-US" i="1" dirty="0"/>
              <a:t>at the highest rate</a:t>
            </a:r>
            <a:r>
              <a:rPr lang="en-US" dirty="0"/>
              <a:t> </a:t>
            </a:r>
          </a:p>
          <a:p>
            <a:pPr marL="742950" lvl="1" indent="-285750">
              <a:buClr>
                <a:srgbClr val="000099"/>
              </a:buClr>
              <a:buSzTx/>
              <a:buFont typeface="Wingdings" pitchFamily="2" charset="2"/>
              <a:buChar char="§"/>
            </a:pPr>
            <a:r>
              <a:rPr lang="en-US" sz="2000" dirty="0"/>
              <a:t>re-evaluate top 4 every 10 </a:t>
            </a:r>
            <a:r>
              <a:rPr lang="en-US" sz="2000" dirty="0" err="1"/>
              <a:t>secs</a:t>
            </a:r>
            <a:endParaRPr lang="en-US" sz="2000" dirty="0"/>
          </a:p>
          <a:p>
            <a:pPr marL="342900" indent="-342900">
              <a:buClr>
                <a:srgbClr val="000099"/>
              </a:buClr>
              <a:buSzPct val="75000"/>
              <a:buFont typeface="Wingdings" pitchFamily="2" charset="2"/>
              <a:buChar char="v"/>
            </a:pPr>
            <a:r>
              <a:rPr lang="en-US" dirty="0"/>
              <a:t>every 30 </a:t>
            </a:r>
            <a:r>
              <a:rPr lang="en-US" dirty="0" err="1"/>
              <a:t>secs</a:t>
            </a:r>
            <a:r>
              <a:rPr lang="en-US" dirty="0"/>
              <a:t>: randomly select another peer, starts sending chunks</a:t>
            </a:r>
          </a:p>
          <a:p>
            <a:pPr marL="742950" lvl="1" indent="-285750">
              <a:buClr>
                <a:srgbClr val="000099"/>
              </a:buClr>
              <a:buSzTx/>
              <a:buFont typeface="Wingdings" pitchFamily="2" charset="2"/>
              <a:buChar char="§"/>
            </a:pPr>
            <a:r>
              <a:rPr lang="en-US" sz="2000" dirty="0"/>
              <a:t>newly chosen peer may join top </a:t>
            </a:r>
            <a:r>
              <a:rPr lang="en-US" sz="2000" dirty="0" smtClean="0"/>
              <a:t>4, if sends fast to her</a:t>
            </a:r>
            <a:endParaRPr lang="en-US" sz="2000" dirty="0"/>
          </a:p>
          <a:p>
            <a:pPr marL="742950" lvl="1" indent="-285750">
              <a:buClr>
                <a:srgbClr val="000099"/>
              </a:buClr>
              <a:buSzTx/>
              <a:buFont typeface="Wingdings" pitchFamily="2" charset="2"/>
              <a:buChar char="§"/>
            </a:pPr>
            <a:r>
              <a:rPr lang="en-US" sz="2000" dirty="0"/>
              <a:t>“optimistically </a:t>
            </a:r>
            <a:r>
              <a:rPr lang="en-US" sz="2000" dirty="0" err="1"/>
              <a:t>unchoke</a:t>
            </a:r>
            <a:r>
              <a:rPr lang="en-US" sz="2000" dirty="0" smtClean="0"/>
              <a:t>”</a:t>
            </a:r>
          </a:p>
          <a:p>
            <a:pPr marL="342900" indent="-342900">
              <a:buClr>
                <a:srgbClr val="000099"/>
              </a:buClr>
              <a:buSzTx/>
              <a:buFont typeface="Wingdings" pitchFamily="2" charset="2"/>
              <a:buChar char="§"/>
            </a:pPr>
            <a:endParaRPr lang="en-US" sz="2000" dirty="0"/>
          </a:p>
        </p:txBody>
      </p:sp>
      <p:sp>
        <p:nvSpPr>
          <p:cNvPr id="92165"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E1416DC7-DB07-4437-8457-88A18DA3CE2A}" type="slidenum">
              <a:rPr lang="en-US" sz="1200">
                <a:latin typeface="Arial" pitchFamily="34" charset="0"/>
                <a:cs typeface="Arial" pitchFamily="34" charset="0"/>
              </a:rPr>
              <a:pPr algn="r">
                <a:spcBef>
                  <a:spcPct val="0"/>
                </a:spcBef>
                <a:buClrTx/>
                <a:buSzTx/>
                <a:buFontTx/>
                <a:buNone/>
              </a:pPr>
              <a:t>54</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Rectangle 2"/>
          <p:cNvSpPr>
            <a:spLocks noGrp="1" noChangeArrowheads="1"/>
          </p:cNvSpPr>
          <p:nvPr>
            <p:ph type="title"/>
          </p:nvPr>
        </p:nvSpPr>
        <p:spPr>
          <a:xfrm>
            <a:off x="482600" y="0"/>
            <a:ext cx="7772400" cy="1143000"/>
          </a:xfrm>
        </p:spPr>
        <p:txBody>
          <a:bodyPr/>
          <a:lstStyle/>
          <a:p>
            <a:r>
              <a:rPr lang="en-US" smtClean="0"/>
              <a:t>BitTorrent:  Tit-for-tat</a:t>
            </a:r>
          </a:p>
        </p:txBody>
      </p:sp>
      <p:graphicFrame>
        <p:nvGraphicFramePr>
          <p:cNvPr id="26626" name="Object 3"/>
          <p:cNvGraphicFramePr>
            <a:graphicFrameLocks noChangeAspect="1"/>
          </p:cNvGraphicFramePr>
          <p:nvPr/>
        </p:nvGraphicFramePr>
        <p:xfrm>
          <a:off x="2909888" y="4518025"/>
          <a:ext cx="617537" cy="473075"/>
        </p:xfrm>
        <a:graphic>
          <a:graphicData uri="http://schemas.openxmlformats.org/presentationml/2006/ole">
            <p:oleObj spid="_x0000_s84000" name="Clip" r:id="rId3" imgW="1307263" imgH="1084139" progId="">
              <p:embed/>
            </p:oleObj>
          </a:graphicData>
        </a:graphic>
      </p:graphicFrame>
      <p:graphicFrame>
        <p:nvGraphicFramePr>
          <p:cNvPr id="26627" name="Object 4"/>
          <p:cNvGraphicFramePr>
            <a:graphicFrameLocks noChangeAspect="1"/>
          </p:cNvGraphicFramePr>
          <p:nvPr/>
        </p:nvGraphicFramePr>
        <p:xfrm>
          <a:off x="827088" y="3641725"/>
          <a:ext cx="617537" cy="473075"/>
        </p:xfrm>
        <a:graphic>
          <a:graphicData uri="http://schemas.openxmlformats.org/presentationml/2006/ole">
            <p:oleObj spid="_x0000_s84001" name="Clip" r:id="rId4" imgW="1307263" imgH="1084139" progId="">
              <p:embed/>
            </p:oleObj>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p:oleObj spid="_x0000_s84002" name="Clip" r:id="rId5" imgW="1307263" imgH="1084139" progId="">
              <p:embed/>
            </p:oleObj>
          </a:graphicData>
        </a:graphic>
      </p:graphicFrame>
      <p:graphicFrame>
        <p:nvGraphicFramePr>
          <p:cNvPr id="26629" name="Object 6"/>
          <p:cNvGraphicFramePr>
            <a:graphicFrameLocks noChangeAspect="1"/>
          </p:cNvGraphicFramePr>
          <p:nvPr/>
        </p:nvGraphicFramePr>
        <p:xfrm>
          <a:off x="1538288" y="5241925"/>
          <a:ext cx="617537" cy="473075"/>
        </p:xfrm>
        <a:graphic>
          <a:graphicData uri="http://schemas.openxmlformats.org/presentationml/2006/ole">
            <p:oleObj spid="_x0000_s84003" name="Clip" r:id="rId6" imgW="1307263" imgH="1084139" progId="">
              <p:embed/>
            </p:oleObj>
          </a:graphicData>
        </a:graphic>
      </p:graphicFrame>
      <p:graphicFrame>
        <p:nvGraphicFramePr>
          <p:cNvPr id="26630" name="Object 7"/>
          <p:cNvGraphicFramePr>
            <a:graphicFrameLocks noChangeAspect="1"/>
          </p:cNvGraphicFramePr>
          <p:nvPr/>
        </p:nvGraphicFramePr>
        <p:xfrm>
          <a:off x="2262188" y="6118225"/>
          <a:ext cx="617537" cy="473075"/>
        </p:xfrm>
        <a:graphic>
          <a:graphicData uri="http://schemas.openxmlformats.org/presentationml/2006/ole">
            <p:oleObj spid="_x0000_s84004" name="Clip" r:id="rId7" imgW="1307263" imgH="1084139" progId="">
              <p:embed/>
            </p:oleObj>
          </a:graphicData>
        </a:graphic>
      </p:graphicFrame>
      <p:graphicFrame>
        <p:nvGraphicFramePr>
          <p:cNvPr id="26631" name="Object 8"/>
          <p:cNvGraphicFramePr>
            <a:graphicFrameLocks noChangeAspect="1"/>
          </p:cNvGraphicFramePr>
          <p:nvPr/>
        </p:nvGraphicFramePr>
        <p:xfrm>
          <a:off x="4967288" y="3895725"/>
          <a:ext cx="617537" cy="473075"/>
        </p:xfrm>
        <a:graphic>
          <a:graphicData uri="http://schemas.openxmlformats.org/presentationml/2006/ole">
            <p:oleObj spid="_x0000_s84005" name="Clip" r:id="rId8" imgW="1307263" imgH="1084139" progId="">
              <p:embed/>
            </p:oleObj>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p:oleObj spid="_x0000_s84006" name="Clip" r:id="rId9" imgW="1307263" imgH="1084139" progId="">
              <p:embed/>
            </p:oleObj>
          </a:graphicData>
        </a:graphic>
      </p:graphicFrame>
      <p:graphicFrame>
        <p:nvGraphicFramePr>
          <p:cNvPr id="26633" name="Object 10"/>
          <p:cNvGraphicFramePr>
            <a:graphicFrameLocks noChangeAspect="1"/>
          </p:cNvGraphicFramePr>
          <p:nvPr/>
        </p:nvGraphicFramePr>
        <p:xfrm>
          <a:off x="5729288" y="2714625"/>
          <a:ext cx="617537" cy="473075"/>
        </p:xfrm>
        <a:graphic>
          <a:graphicData uri="http://schemas.openxmlformats.org/presentationml/2006/ole">
            <p:oleObj spid="_x0000_s84007" name="Clip" r:id="rId10" imgW="1307263" imgH="1084139" progId="">
              <p:embed/>
            </p:oleObj>
          </a:graphicData>
        </a:graphic>
      </p:graphicFrame>
      <p:graphicFrame>
        <p:nvGraphicFramePr>
          <p:cNvPr id="26634" name="Object 11"/>
          <p:cNvGraphicFramePr>
            <a:graphicFrameLocks noChangeAspect="1"/>
          </p:cNvGraphicFramePr>
          <p:nvPr/>
        </p:nvGraphicFramePr>
        <p:xfrm>
          <a:off x="6351588" y="3565525"/>
          <a:ext cx="617537" cy="473075"/>
        </p:xfrm>
        <a:graphic>
          <a:graphicData uri="http://schemas.openxmlformats.org/presentationml/2006/ole">
            <p:oleObj spid="_x0000_s84008" name="Clip" r:id="rId11" imgW="1307263" imgH="1084139" progId="">
              <p:embed/>
            </p:oleObj>
          </a:graphicData>
        </a:graphic>
      </p:graphicFrame>
      <p:graphicFrame>
        <p:nvGraphicFramePr>
          <p:cNvPr id="26635" name="Object 12"/>
          <p:cNvGraphicFramePr>
            <a:graphicFrameLocks noChangeAspect="1"/>
          </p:cNvGraphicFramePr>
          <p:nvPr/>
        </p:nvGraphicFramePr>
        <p:xfrm>
          <a:off x="6173788" y="4454525"/>
          <a:ext cx="617537" cy="473075"/>
        </p:xfrm>
        <a:graphic>
          <a:graphicData uri="http://schemas.openxmlformats.org/presentationml/2006/ole">
            <p:oleObj spid="_x0000_s84009" name="Clip" r:id="rId12" imgW="1307263" imgH="1084139" progId="">
              <p:embed/>
            </p:oleObj>
          </a:graphicData>
        </a:graphic>
      </p:graphicFrame>
      <p:pic>
        <p:nvPicPr>
          <p:cNvPr id="26637" name="Picture 13" descr="Alice"/>
          <p:cNvPicPr>
            <a:picLocks noChangeAspect="1" noChangeArrowheads="1"/>
          </p:cNvPicPr>
          <p:nvPr/>
        </p:nvPicPr>
        <p:blipFill>
          <a:blip r:embed="rId13" cstate="print"/>
          <a:srcRect/>
          <a:stretch>
            <a:fillRect/>
          </a:stretch>
        </p:blipFill>
        <p:spPr bwMode="auto">
          <a:xfrm>
            <a:off x="3389313" y="5095875"/>
            <a:ext cx="561975" cy="693738"/>
          </a:xfrm>
          <a:prstGeom prst="rect">
            <a:avLst/>
          </a:prstGeom>
          <a:noFill/>
          <a:ln w="9525">
            <a:noFill/>
            <a:miter lim="800000"/>
            <a:headEnd/>
            <a:tailEnd/>
          </a:ln>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p:spPr>
        <p:txBody>
          <a:bodyPr wrap="none" lIns="0" tIns="0" rIns="0" bIns="0">
            <a:spAutoFit/>
          </a:bodyPr>
          <a:lstStyle/>
          <a:p>
            <a:endParaRPr lang="he-IL"/>
          </a:p>
        </p:txBody>
      </p:sp>
      <p:sp>
        <p:nvSpPr>
          <p:cNvPr id="26639"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0"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1"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2"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4"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5"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pic>
        <p:nvPicPr>
          <p:cNvPr id="26646" name="Picture 22" descr="Bob"/>
          <p:cNvPicPr>
            <a:picLocks noChangeAspect="1" noChangeArrowheads="1"/>
          </p:cNvPicPr>
          <p:nvPr/>
        </p:nvPicPr>
        <p:blipFill>
          <a:blip r:embed="rId14" cstate="print"/>
          <a:srcRect/>
          <a:stretch>
            <a:fillRect/>
          </a:stretch>
        </p:blipFill>
        <p:spPr bwMode="auto">
          <a:xfrm>
            <a:off x="4979988" y="4524375"/>
            <a:ext cx="676275" cy="690563"/>
          </a:xfrm>
          <a:prstGeom prst="rect">
            <a:avLst/>
          </a:prstGeom>
          <a:noFill/>
          <a:ln w="9525">
            <a:noFill/>
            <a:miter lim="800000"/>
            <a:headEnd/>
            <a:tailEnd/>
          </a:ln>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p:spPr>
        <p:txBody>
          <a:bodyPr lIns="0" tIns="0" rIns="0" bIns="0">
            <a:spAutoFit/>
          </a:bodyPr>
          <a:lstStyle/>
          <a:p>
            <a:endParaRPr lang="he-IL"/>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p:spPr>
        <p:txBody>
          <a:bodyPr wrap="none" lIns="0" tIns="0" rIns="0" bIns="0">
            <a:spAutoFit/>
          </a:bodyPr>
          <a:lstStyle/>
          <a:p>
            <a:endParaRPr lang="he-IL"/>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p:spPr>
        <p:txBody>
          <a:bodyPr wrap="none" lIns="0" tIns="0" rIns="0" bIns="0">
            <a:spAutoFit/>
          </a:bodyPr>
          <a:lstStyle/>
          <a:p>
            <a:endParaRPr lang="he-IL"/>
          </a:p>
        </p:txBody>
      </p:sp>
      <p:sp>
        <p:nvSpPr>
          <p:cNvPr id="266266" name="Text Box 26"/>
          <p:cNvSpPr txBox="1">
            <a:spLocks noChangeArrowheads="1"/>
          </p:cNvSpPr>
          <p:nvPr/>
        </p:nvSpPr>
        <p:spPr bwMode="auto">
          <a:xfrm>
            <a:off x="841375" y="1320800"/>
            <a:ext cx="4497388"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rgbClr val="000099"/>
                </a:solidFill>
              </a:rPr>
              <a:t>(1) Alice “optimistically unchokes” Bob</a:t>
            </a:r>
          </a:p>
        </p:txBody>
      </p:sp>
      <p:sp>
        <p:nvSpPr>
          <p:cNvPr id="266267" name="Text Box 27"/>
          <p:cNvSpPr txBox="1">
            <a:spLocks noChangeArrowheads="1"/>
          </p:cNvSpPr>
          <p:nvPr/>
        </p:nvSpPr>
        <p:spPr bwMode="auto">
          <a:xfrm>
            <a:off x="808038" y="1663700"/>
            <a:ext cx="8075612"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rgbClr val="000099"/>
                </a:solidFill>
              </a:rPr>
              <a:t>(2) Alice becomes one of Bob’s top-four providers; Bob reciprocates</a:t>
            </a:r>
          </a:p>
        </p:txBody>
      </p:sp>
      <p:sp>
        <p:nvSpPr>
          <p:cNvPr id="266268" name="Text Box 28"/>
          <p:cNvSpPr txBox="1">
            <a:spLocks noChangeArrowheads="1"/>
          </p:cNvSpPr>
          <p:nvPr/>
        </p:nvSpPr>
        <p:spPr bwMode="auto">
          <a:xfrm>
            <a:off x="800100" y="2019300"/>
            <a:ext cx="5903913"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rgbClr val="000099"/>
                </a:solidFill>
              </a:rPr>
              <a:t>(3) Bob becomes one of Alice’s top-four providers</a:t>
            </a:r>
          </a:p>
        </p:txBody>
      </p:sp>
      <p:sp>
        <p:nvSpPr>
          <p:cNvPr id="266269" name="Text Box 29"/>
          <p:cNvSpPr txBox="1">
            <a:spLocks noChangeArrowheads="1"/>
          </p:cNvSpPr>
          <p:nvPr/>
        </p:nvSpPr>
        <p:spPr bwMode="auto">
          <a:xfrm>
            <a:off x="4724399" y="5457825"/>
            <a:ext cx="3882887" cy="1015663"/>
          </a:xfrm>
          <a:prstGeom prst="rect">
            <a:avLst/>
          </a:prstGeom>
          <a:noFill/>
          <a:ln w="9525">
            <a:solidFill>
              <a:srgbClr val="FF0000"/>
            </a:solidFill>
            <a:miter lim="800000"/>
            <a:headEnd/>
            <a:tailEnd/>
          </a:ln>
        </p:spPr>
        <p:txBody>
          <a:bodyPr wrap="square">
            <a:spAutoFit/>
          </a:bodyPr>
          <a:lstStyle/>
          <a:p>
            <a:pPr eaLnBrk="1" hangingPunct="1">
              <a:spcBef>
                <a:spcPct val="0"/>
              </a:spcBef>
              <a:buClrTx/>
              <a:buSzTx/>
              <a:buFontTx/>
              <a:buNone/>
            </a:pPr>
            <a:r>
              <a:rPr lang="en-US" sz="2000" dirty="0" smtClean="0">
                <a:solidFill>
                  <a:srgbClr val="FF0000"/>
                </a:solidFill>
              </a:rPr>
              <a:t>“optimistic </a:t>
            </a:r>
            <a:r>
              <a:rPr lang="en-US" sz="2000" dirty="0" err="1" smtClean="0">
                <a:solidFill>
                  <a:srgbClr val="FF0000"/>
                </a:solidFill>
              </a:rPr>
              <a:t>unchoke</a:t>
            </a:r>
            <a:r>
              <a:rPr lang="en-US" sz="2000" dirty="0" smtClean="0">
                <a:solidFill>
                  <a:srgbClr val="FF0000"/>
                </a:solidFill>
              </a:rPr>
              <a:t>” procedure</a:t>
            </a:r>
            <a:r>
              <a:rPr lang="en-US" sz="2000" dirty="0">
                <a:solidFill>
                  <a:srgbClr val="FF0000"/>
                </a:solidFill>
              </a:rPr>
              <a:t/>
            </a:r>
            <a:br>
              <a:rPr lang="en-US" sz="2000" dirty="0">
                <a:solidFill>
                  <a:srgbClr val="FF0000"/>
                </a:solidFill>
              </a:rPr>
            </a:br>
            <a:r>
              <a:rPr lang="en-US" sz="2000" dirty="0" smtClean="0">
                <a:solidFill>
                  <a:srgbClr val="FF0000"/>
                </a:solidFill>
              </a:rPr>
              <a:t>helps find </a:t>
            </a:r>
            <a:r>
              <a:rPr lang="en-US" sz="2000" dirty="0">
                <a:solidFill>
                  <a:srgbClr val="FF0000"/>
                </a:solidFill>
              </a:rPr>
              <a:t>better trading </a:t>
            </a:r>
          </a:p>
          <a:p>
            <a:pPr eaLnBrk="1" hangingPunct="1">
              <a:spcBef>
                <a:spcPct val="0"/>
              </a:spcBef>
              <a:buClrTx/>
              <a:buSzTx/>
              <a:buFontTx/>
              <a:buNone/>
            </a:pPr>
            <a:r>
              <a:rPr lang="en-US" sz="2000" dirty="0">
                <a:solidFill>
                  <a:srgbClr val="FF0000"/>
                </a:solidFill>
              </a:rPr>
              <a:t>partners &amp; get file faster!</a:t>
            </a:r>
          </a:p>
        </p:txBody>
      </p:sp>
      <p:sp>
        <p:nvSpPr>
          <p:cNvPr id="2665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5D778246-297B-4568-AB86-815B4F1ABA26}" type="slidenum">
              <a:rPr lang="en-US" sz="1200">
                <a:latin typeface="Arial" pitchFamily="34" charset="0"/>
                <a:cs typeface="Arial" pitchFamily="34" charset="0"/>
              </a:rPr>
              <a:pPr algn="r">
                <a:spcBef>
                  <a:spcPct val="0"/>
                </a:spcBef>
                <a:buClrTx/>
                <a:buSzTx/>
                <a:buFontTx/>
                <a:buNone/>
              </a:pPr>
              <a:t>55</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a:xfrm>
            <a:off x="500063" y="0"/>
            <a:ext cx="7772400" cy="1143000"/>
          </a:xfrm>
        </p:spPr>
        <p:txBody>
          <a:bodyPr/>
          <a:lstStyle/>
          <a:p>
            <a:r>
              <a:rPr lang="en-US" smtClean="0"/>
              <a:t>Distributed Hash Table (DHT)</a:t>
            </a:r>
          </a:p>
        </p:txBody>
      </p:sp>
      <p:sp>
        <p:nvSpPr>
          <p:cNvPr id="93187" name="Content Placeholder 4"/>
          <p:cNvSpPr>
            <a:spLocks noGrp="1"/>
          </p:cNvSpPr>
          <p:nvPr>
            <p:ph idx="1"/>
          </p:nvPr>
        </p:nvSpPr>
        <p:spPr>
          <a:xfrm>
            <a:off x="568325" y="1411288"/>
            <a:ext cx="7772400" cy="4648200"/>
          </a:xfrm>
        </p:spPr>
        <p:txBody>
          <a:bodyPr/>
          <a:lstStyle/>
          <a:p>
            <a:r>
              <a:rPr lang="en-US" dirty="0" smtClean="0"/>
              <a:t>DHT: distributed P2P database</a:t>
            </a:r>
          </a:p>
          <a:p>
            <a:r>
              <a:rPr lang="en-US" dirty="0" smtClean="0"/>
              <a:t>database has </a:t>
            </a:r>
            <a:r>
              <a:rPr lang="en-US" dirty="0" smtClean="0">
                <a:solidFill>
                  <a:srgbClr val="FF0000"/>
                </a:solidFill>
              </a:rPr>
              <a:t>(key, value) </a:t>
            </a:r>
            <a:r>
              <a:rPr lang="en-US" dirty="0" smtClean="0"/>
              <a:t>pairs; </a:t>
            </a:r>
          </a:p>
          <a:p>
            <a:pPr lvl="1"/>
            <a:r>
              <a:rPr lang="en-US" dirty="0" smtClean="0"/>
              <a:t>key: </a:t>
            </a:r>
            <a:r>
              <a:rPr lang="en-US" dirty="0" err="1" smtClean="0"/>
              <a:t>Soc.Security</a:t>
            </a:r>
            <a:r>
              <a:rPr lang="en-US" dirty="0" smtClean="0"/>
              <a:t> number; value: human name</a:t>
            </a:r>
          </a:p>
          <a:p>
            <a:pPr lvl="1"/>
            <a:r>
              <a:rPr lang="en-US" dirty="0" smtClean="0"/>
              <a:t>key: content title; value: IP address</a:t>
            </a:r>
          </a:p>
          <a:p>
            <a:r>
              <a:rPr lang="en-US" dirty="0" smtClean="0"/>
              <a:t>peers </a:t>
            </a:r>
            <a:r>
              <a:rPr lang="en-US" dirty="0" smtClean="0">
                <a:solidFill>
                  <a:srgbClr val="FF0000"/>
                </a:solidFill>
              </a:rPr>
              <a:t>query</a:t>
            </a:r>
            <a:r>
              <a:rPr lang="en-US" dirty="0" smtClean="0"/>
              <a:t> DB with key</a:t>
            </a:r>
          </a:p>
          <a:p>
            <a:pPr lvl="1"/>
            <a:r>
              <a:rPr lang="en-US" dirty="0" smtClean="0"/>
              <a:t>DB returns values that match the key</a:t>
            </a:r>
          </a:p>
          <a:p>
            <a:r>
              <a:rPr lang="en-US" dirty="0" smtClean="0"/>
              <a:t>peers can also </a:t>
            </a:r>
            <a:r>
              <a:rPr lang="en-US" dirty="0" smtClean="0">
                <a:solidFill>
                  <a:srgbClr val="FF0000"/>
                </a:solidFill>
              </a:rPr>
              <a:t>insert</a:t>
            </a:r>
            <a:r>
              <a:rPr lang="en-US" dirty="0" smtClean="0"/>
              <a:t> (key, value) pairs</a:t>
            </a:r>
          </a:p>
        </p:txBody>
      </p:sp>
      <p:sp>
        <p:nvSpPr>
          <p:cNvPr id="93188"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706D9D83-016A-4C9E-B283-AB8E18454735}" type="slidenum">
              <a:rPr lang="en-US" sz="1200">
                <a:latin typeface="Arial" pitchFamily="34" charset="0"/>
                <a:cs typeface="Arial" pitchFamily="34" charset="0"/>
              </a:rPr>
              <a:pPr algn="r">
                <a:spcBef>
                  <a:spcPct val="0"/>
                </a:spcBef>
                <a:buClrTx/>
                <a:buSzTx/>
                <a:buFontTx/>
                <a:buNone/>
              </a:pPr>
              <a:t>56</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33400" y="0"/>
            <a:ext cx="7772400" cy="1143000"/>
          </a:xfrm>
        </p:spPr>
        <p:txBody>
          <a:bodyPr/>
          <a:lstStyle/>
          <a:p>
            <a:r>
              <a:rPr lang="en-US" smtClean="0"/>
              <a:t>DHT Identifiers</a:t>
            </a:r>
          </a:p>
        </p:txBody>
      </p:sp>
      <p:sp>
        <p:nvSpPr>
          <p:cNvPr id="94211" name="Content Placeholder 2"/>
          <p:cNvSpPr>
            <a:spLocks noGrp="1"/>
          </p:cNvSpPr>
          <p:nvPr>
            <p:ph idx="1"/>
          </p:nvPr>
        </p:nvSpPr>
        <p:spPr>
          <a:xfrm>
            <a:off x="457200" y="1455738"/>
            <a:ext cx="8686800" cy="4525962"/>
          </a:xfrm>
        </p:spPr>
        <p:txBody>
          <a:bodyPr/>
          <a:lstStyle/>
          <a:p>
            <a:r>
              <a:rPr lang="en-US" dirty="0" smtClean="0"/>
              <a:t>assign to each peer an integer identifier </a:t>
            </a:r>
            <a:br>
              <a:rPr lang="en-US" dirty="0" smtClean="0"/>
            </a:br>
            <a:r>
              <a:rPr lang="en-US" dirty="0" smtClean="0"/>
              <a:t>in range [0,2</a:t>
            </a:r>
            <a:r>
              <a:rPr lang="en-US" baseline="30000" dirty="0" smtClean="0"/>
              <a:t>n</a:t>
            </a:r>
            <a:r>
              <a:rPr lang="en-US" dirty="0" smtClean="0"/>
              <a:t>-1].</a:t>
            </a:r>
          </a:p>
          <a:p>
            <a:pPr lvl="1"/>
            <a:r>
              <a:rPr lang="en-US" dirty="0" smtClean="0"/>
              <a:t>Each identifier can be represented by n bits.</a:t>
            </a:r>
          </a:p>
          <a:p>
            <a:r>
              <a:rPr lang="en-US" dirty="0" smtClean="0"/>
              <a:t>require each key to also be an integer in [0,2</a:t>
            </a:r>
            <a:r>
              <a:rPr lang="en-US" baseline="30000" dirty="0" smtClean="0"/>
              <a:t>n</a:t>
            </a:r>
            <a:r>
              <a:rPr lang="en-US" dirty="0" smtClean="0"/>
              <a:t>-1].</a:t>
            </a:r>
          </a:p>
          <a:p>
            <a:r>
              <a:rPr lang="en-US" dirty="0" smtClean="0"/>
              <a:t>since original key may be a string, we build an</a:t>
            </a:r>
            <a:br>
              <a:rPr lang="en-US" dirty="0" smtClean="0"/>
            </a:br>
            <a:r>
              <a:rPr lang="en-US" dirty="0" smtClean="0"/>
              <a:t>integer key applying an n-bit hash function </a:t>
            </a:r>
            <a:br>
              <a:rPr lang="en-US" dirty="0" smtClean="0"/>
            </a:br>
            <a:r>
              <a:rPr lang="en-US" dirty="0" smtClean="0"/>
              <a:t>to the original key.</a:t>
            </a:r>
          </a:p>
          <a:p>
            <a:pPr lvl="1"/>
            <a:r>
              <a:rPr lang="en-US" dirty="0" smtClean="0"/>
              <a:t>e.g., key = h(“Led Zeppelin IV”)</a:t>
            </a:r>
          </a:p>
          <a:p>
            <a:pPr lvl="1"/>
            <a:r>
              <a:rPr lang="en-US" dirty="0" smtClean="0"/>
              <a:t>this is why they call it a distributed “hash” table</a:t>
            </a:r>
          </a:p>
        </p:txBody>
      </p:sp>
      <p:sp>
        <p:nvSpPr>
          <p:cNvPr id="9421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5946850A-7206-4CB4-8491-A165315A5EF8}" type="slidenum">
              <a:rPr lang="en-US" sz="1200">
                <a:latin typeface="Arial" pitchFamily="34" charset="0"/>
                <a:cs typeface="Arial" pitchFamily="34" charset="0"/>
              </a:rPr>
              <a:pPr algn="r">
                <a:spcBef>
                  <a:spcPct val="0"/>
                </a:spcBef>
                <a:buClrTx/>
                <a:buSzTx/>
                <a:buFontTx/>
                <a:buNone/>
              </a:pPr>
              <a:t>57</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11175" y="0"/>
            <a:ext cx="7772400" cy="1143000"/>
          </a:xfrm>
        </p:spPr>
        <p:txBody>
          <a:bodyPr/>
          <a:lstStyle/>
          <a:p>
            <a:r>
              <a:rPr lang="en-US" smtClean="0"/>
              <a:t>How to assign keys to peers?</a:t>
            </a:r>
          </a:p>
        </p:txBody>
      </p:sp>
      <p:sp>
        <p:nvSpPr>
          <p:cNvPr id="95235" name="Content Placeholder 2"/>
          <p:cNvSpPr>
            <a:spLocks noGrp="1"/>
          </p:cNvSpPr>
          <p:nvPr>
            <p:ph idx="1"/>
          </p:nvPr>
        </p:nvSpPr>
        <p:spPr>
          <a:xfrm>
            <a:off x="613535" y="1180271"/>
            <a:ext cx="7772400" cy="5439190"/>
          </a:xfrm>
        </p:spPr>
        <p:txBody>
          <a:bodyPr/>
          <a:lstStyle/>
          <a:p>
            <a:r>
              <a:rPr lang="en-US" dirty="0" smtClean="0"/>
              <a:t>central issue:</a:t>
            </a:r>
          </a:p>
          <a:p>
            <a:pPr lvl="1"/>
            <a:r>
              <a:rPr lang="en-US" dirty="0" smtClean="0"/>
              <a:t>assigning (key, value) pairs to peers that will store them.</a:t>
            </a:r>
          </a:p>
          <a:p>
            <a:r>
              <a:rPr lang="en-US" dirty="0" smtClean="0"/>
              <a:t>rule: assign key to the peer that has the </a:t>
            </a:r>
            <a:r>
              <a:rPr lang="en-US" dirty="0" smtClean="0">
                <a:solidFill>
                  <a:srgbClr val="FF0000"/>
                </a:solidFill>
              </a:rPr>
              <a:t>closest</a:t>
            </a:r>
            <a:r>
              <a:rPr lang="en-US" dirty="0" smtClean="0"/>
              <a:t> ID.</a:t>
            </a:r>
          </a:p>
          <a:p>
            <a:r>
              <a:rPr lang="en-US" dirty="0" smtClean="0"/>
              <a:t>convention in lecture: closest is the </a:t>
            </a:r>
            <a:r>
              <a:rPr lang="en-US" dirty="0" smtClean="0">
                <a:solidFill>
                  <a:srgbClr val="FF0000"/>
                </a:solidFill>
              </a:rPr>
              <a:t>immediate successor </a:t>
            </a:r>
            <a:r>
              <a:rPr lang="en-US" dirty="0" smtClean="0"/>
              <a:t>of the key,</a:t>
            </a:r>
            <a:br>
              <a:rPr lang="en-US" dirty="0" smtClean="0"/>
            </a:br>
            <a:r>
              <a:rPr lang="en-US" dirty="0" smtClean="0"/>
              <a:t>i.e. closest from above or equal.</a:t>
            </a:r>
          </a:p>
          <a:p>
            <a:r>
              <a:rPr lang="en-US" dirty="0" smtClean="0"/>
              <a:t>e.g.,: n=4; peers: 1,3,4,5,8,10,12,14; </a:t>
            </a:r>
          </a:p>
          <a:p>
            <a:pPr lvl="1"/>
            <a:r>
              <a:rPr lang="en-US" dirty="0" smtClean="0"/>
              <a:t>key = 13, then successor peer = 14</a:t>
            </a:r>
          </a:p>
          <a:p>
            <a:pPr lvl="1"/>
            <a:r>
              <a:rPr lang="en-US" dirty="0" smtClean="0"/>
              <a:t>key = 15, then successor peer = 1</a:t>
            </a:r>
          </a:p>
          <a:p>
            <a:pPr marL="1371600" lvl="2" indent="-457200">
              <a:buFont typeface="Courier New" pitchFamily="49" charset="0"/>
              <a:buChar char="o"/>
            </a:pPr>
            <a:r>
              <a:rPr lang="en-US" dirty="0" smtClean="0"/>
              <a:t>the  numbers are arranged in a ring (cyclic order)</a:t>
            </a:r>
          </a:p>
        </p:txBody>
      </p:sp>
      <p:sp>
        <p:nvSpPr>
          <p:cNvPr id="9523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EB0CA5D6-DE17-4A67-8509-AFF0C4EE6403}" type="slidenum">
              <a:rPr lang="en-US" sz="1200">
                <a:latin typeface="Arial" pitchFamily="34" charset="0"/>
                <a:cs typeface="Arial" pitchFamily="34" charset="0"/>
              </a:rPr>
              <a:pPr algn="r">
                <a:spcBef>
                  <a:spcPct val="0"/>
                </a:spcBef>
                <a:buClrTx/>
                <a:buSzTx/>
                <a:buFontTx/>
                <a:buNone/>
              </a:pPr>
              <a:t>58</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2438400" y="980664"/>
            <a:ext cx="3602038" cy="3570288"/>
            <a:chOff x="1066800" y="1676400"/>
            <a:chExt cx="3602330" cy="3569732"/>
          </a:xfrm>
        </p:grpSpPr>
        <p:sp>
          <p:nvSpPr>
            <p:cNvPr id="96264"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5"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6"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7"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8"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9"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70"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71"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he-IL"/>
            </a:p>
          </p:txBody>
        </p:sp>
        <p:sp>
          <p:nvSpPr>
            <p:cNvPr id="96272"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6273"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6274"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6275"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6276"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6277"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6278"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6279"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6280"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he-IL"/>
            </a:p>
          </p:txBody>
        </p:sp>
      </p:grpSp>
      <p:cxnSp>
        <p:nvCxnSpPr>
          <p:cNvPr id="64" name="Straight Connector 63"/>
          <p:cNvCxnSpPr/>
          <p:nvPr/>
        </p:nvCxnSpPr>
        <p:spPr>
          <a:xfrm>
            <a:off x="4114800" y="1285464"/>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361664"/>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261" name="Title 67"/>
          <p:cNvSpPr>
            <a:spLocks noGrp="1"/>
          </p:cNvSpPr>
          <p:nvPr>
            <p:ph type="title"/>
          </p:nvPr>
        </p:nvSpPr>
        <p:spPr>
          <a:xfrm>
            <a:off x="522288" y="0"/>
            <a:ext cx="7772400" cy="1143000"/>
          </a:xfrm>
        </p:spPr>
        <p:txBody>
          <a:bodyPr/>
          <a:lstStyle/>
          <a:p>
            <a:r>
              <a:rPr lang="en-US" smtClean="0"/>
              <a:t>Circular DHT (1)</a:t>
            </a:r>
          </a:p>
        </p:txBody>
      </p:sp>
      <p:sp>
        <p:nvSpPr>
          <p:cNvPr id="96262" name="Content Placeholder 68"/>
          <p:cNvSpPr>
            <a:spLocks noGrp="1"/>
          </p:cNvSpPr>
          <p:nvPr>
            <p:ph idx="1"/>
          </p:nvPr>
        </p:nvSpPr>
        <p:spPr>
          <a:xfrm>
            <a:off x="457200" y="4654830"/>
            <a:ext cx="8229600" cy="1524000"/>
          </a:xfrm>
        </p:spPr>
        <p:txBody>
          <a:bodyPr/>
          <a:lstStyle/>
          <a:p>
            <a:r>
              <a:rPr lang="en-US" dirty="0" smtClean="0"/>
              <a:t>each peer </a:t>
            </a:r>
            <a:r>
              <a:rPr lang="en-US" i="1" dirty="0" smtClean="0"/>
              <a:t>only</a:t>
            </a:r>
            <a:r>
              <a:rPr lang="en-US" dirty="0" smtClean="0"/>
              <a:t> aware of immediate successor and predecessor and communicates only with them.</a:t>
            </a:r>
          </a:p>
          <a:p>
            <a:r>
              <a:rPr lang="en-US" dirty="0" smtClean="0"/>
              <a:t>this forms the “overlay network”</a:t>
            </a:r>
          </a:p>
        </p:txBody>
      </p:sp>
      <p:sp>
        <p:nvSpPr>
          <p:cNvPr id="96263"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2BC9211B-B9C9-4AA5-83A3-7845BAC9DC28}" type="slidenum">
              <a:rPr lang="en-US" sz="1200">
                <a:latin typeface="Arial" pitchFamily="34" charset="0"/>
                <a:cs typeface="Arial" pitchFamily="34" charset="0"/>
              </a:rPr>
              <a:pPr algn="r">
                <a:spcBef>
                  <a:spcPct val="0"/>
                </a:spcBef>
                <a:buClrTx/>
                <a:buSzTx/>
                <a:buFontTx/>
                <a:buNone/>
              </a:pPr>
              <a:t>59</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Date Placeholder 4"/>
          <p:cNvSpPr>
            <a:spLocks noGrp="1"/>
          </p:cNvSpPr>
          <p:nvPr>
            <p:ph type="dt" sz="quarter" idx="10"/>
          </p:nvPr>
        </p:nvSpPr>
        <p:spPr>
          <a:noFill/>
        </p:spPr>
        <p:txBody>
          <a:bodyPr/>
          <a:lstStyle/>
          <a:p>
            <a:endParaRPr lang="he-IL" smtClean="0"/>
          </a:p>
        </p:txBody>
      </p:sp>
      <p:sp>
        <p:nvSpPr>
          <p:cNvPr id="2066"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2067" name="Slide Number Placeholder 6"/>
          <p:cNvSpPr>
            <a:spLocks noGrp="1"/>
          </p:cNvSpPr>
          <p:nvPr>
            <p:ph type="sldNum" sz="quarter" idx="12"/>
          </p:nvPr>
        </p:nvSpPr>
        <p:spPr>
          <a:noFill/>
        </p:spPr>
        <p:txBody>
          <a:bodyPr/>
          <a:lstStyle/>
          <a:p>
            <a:r>
              <a:rPr lang="en-US" smtClean="0"/>
              <a:t>8-</a:t>
            </a:r>
            <a:fld id="{E7BE8AF0-4764-4070-B157-BEE575C9CBC8}" type="slidenum">
              <a:rPr lang="he-IL" smtClean="0"/>
              <a:pPr/>
              <a:t>6</a:t>
            </a:fld>
            <a:endParaRPr lang="en-US" smtClean="0"/>
          </a:p>
        </p:txBody>
      </p:sp>
      <p:sp>
        <p:nvSpPr>
          <p:cNvPr id="2068" name="Rectangle 2"/>
          <p:cNvSpPr>
            <a:spLocks noGrp="1" noChangeArrowheads="1"/>
          </p:cNvSpPr>
          <p:nvPr>
            <p:ph type="title"/>
          </p:nvPr>
        </p:nvSpPr>
        <p:spPr/>
        <p:txBody>
          <a:bodyPr/>
          <a:lstStyle/>
          <a:p>
            <a:r>
              <a:rPr lang="en-US" smtClean="0"/>
              <a:t>Client Hosts /Server Hosts</a:t>
            </a:r>
          </a:p>
        </p:txBody>
      </p:sp>
      <p:graphicFrame>
        <p:nvGraphicFramePr>
          <p:cNvPr id="2050" name="Object 3"/>
          <p:cNvGraphicFramePr>
            <a:graphicFrameLocks noGrp="1" noChangeAspect="1"/>
          </p:cNvGraphicFramePr>
          <p:nvPr>
            <p:ph sz="half" idx="1"/>
          </p:nvPr>
        </p:nvGraphicFramePr>
        <p:xfrm>
          <a:off x="1785938" y="3381375"/>
          <a:ext cx="1304925" cy="1085850"/>
        </p:xfrm>
        <a:graphic>
          <a:graphicData uri="http://schemas.openxmlformats.org/presentationml/2006/ole">
            <p:oleObj spid="_x0000_s2095" name="Clip" r:id="rId3" imgW="1307263" imgH="1084139" progId="">
              <p:embed/>
            </p:oleObj>
          </a:graphicData>
        </a:graphic>
      </p:graphicFrame>
      <p:sp>
        <p:nvSpPr>
          <p:cNvPr id="2069" name="Rectangle 4"/>
          <p:cNvSpPr>
            <a:spLocks noGrp="1" noChangeArrowheads="1"/>
          </p:cNvSpPr>
          <p:nvPr>
            <p:ph type="body" sz="half" idx="2"/>
          </p:nvPr>
        </p:nvSpPr>
        <p:spPr>
          <a:xfrm>
            <a:off x="4664075" y="1416050"/>
            <a:ext cx="4070350" cy="3889375"/>
          </a:xfrm>
        </p:spPr>
        <p:txBody>
          <a:bodyPr/>
          <a:lstStyle/>
          <a:p>
            <a:pPr>
              <a:buFont typeface="ZapfDingbats" pitchFamily="82" charset="2"/>
              <a:buNone/>
            </a:pPr>
            <a:r>
              <a:rPr lang="en-US" sz="2400" smtClean="0">
                <a:solidFill>
                  <a:srgbClr val="FF0000"/>
                </a:solidFill>
              </a:rPr>
              <a:t>server host :</a:t>
            </a:r>
            <a:r>
              <a:rPr lang="en-US" sz="2400" smtClean="0"/>
              <a:t> </a:t>
            </a:r>
          </a:p>
          <a:p>
            <a:pPr lvl="1"/>
            <a:r>
              <a:rPr lang="en-US" sz="2000" smtClean="0"/>
              <a:t>always-on host</a:t>
            </a:r>
          </a:p>
          <a:p>
            <a:pPr lvl="1"/>
            <a:r>
              <a:rPr lang="en-US" sz="2000" smtClean="0"/>
              <a:t>permanent IP address</a:t>
            </a:r>
          </a:p>
          <a:p>
            <a:pPr lvl="1"/>
            <a:r>
              <a:rPr lang="en-US" sz="2000" smtClean="0"/>
              <a:t>server farms for scaling</a:t>
            </a:r>
          </a:p>
          <a:p>
            <a:pPr>
              <a:buFont typeface="ZapfDingbats" pitchFamily="82" charset="2"/>
              <a:buNone/>
            </a:pPr>
            <a:r>
              <a:rPr lang="en-US" sz="2400" smtClean="0">
                <a:solidFill>
                  <a:srgbClr val="FF0000"/>
                </a:solidFill>
              </a:rPr>
              <a:t>client host (=workstation):</a:t>
            </a:r>
          </a:p>
          <a:p>
            <a:pPr lvl="1"/>
            <a:r>
              <a:rPr lang="en-US" sz="2000" smtClean="0"/>
              <a:t>located next to user</a:t>
            </a:r>
          </a:p>
          <a:p>
            <a:pPr lvl="1"/>
            <a:r>
              <a:rPr lang="en-US" sz="2000" smtClean="0"/>
              <a:t>may be intermittently connected</a:t>
            </a:r>
          </a:p>
          <a:p>
            <a:pPr lvl="1"/>
            <a:r>
              <a:rPr lang="en-US" sz="2000" smtClean="0"/>
              <a:t>may have dynamic IP address</a:t>
            </a:r>
          </a:p>
        </p:txBody>
      </p:sp>
      <p:sp>
        <p:nvSpPr>
          <p:cNvPr id="2070" name="Freeform 5"/>
          <p:cNvSpPr>
            <a:spLocks/>
          </p:cNvSpPr>
          <p:nvPr/>
        </p:nvSpPr>
        <p:spPr bwMode="auto">
          <a:xfrm>
            <a:off x="2641600" y="1743075"/>
            <a:ext cx="1798638" cy="1674813"/>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2071" name="Freeform 6"/>
          <p:cNvSpPr>
            <a:spLocks/>
          </p:cNvSpPr>
          <p:nvPr/>
        </p:nvSpPr>
        <p:spPr bwMode="auto">
          <a:xfrm>
            <a:off x="762000" y="1600200"/>
            <a:ext cx="1866900" cy="1589088"/>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2072" name="Freeform 7"/>
          <p:cNvSpPr>
            <a:spLocks/>
          </p:cNvSpPr>
          <p:nvPr/>
        </p:nvSpPr>
        <p:spPr bwMode="auto">
          <a:xfrm>
            <a:off x="1130300" y="3051175"/>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2073" name="Group 8"/>
          <p:cNvGrpSpPr>
            <a:grpSpLocks/>
          </p:cNvGrpSpPr>
          <p:nvPr/>
        </p:nvGrpSpPr>
        <p:grpSpPr bwMode="auto">
          <a:xfrm>
            <a:off x="879475" y="1735138"/>
            <a:ext cx="733425" cy="319087"/>
            <a:chOff x="3552" y="246"/>
            <a:chExt cx="527" cy="248"/>
          </a:xfrm>
        </p:grpSpPr>
        <p:graphicFrame>
          <p:nvGraphicFramePr>
            <p:cNvPr id="2063" name="Object 9"/>
            <p:cNvGraphicFramePr>
              <a:graphicFrameLocks noChangeAspect="1"/>
            </p:cNvGraphicFramePr>
            <p:nvPr/>
          </p:nvGraphicFramePr>
          <p:xfrm>
            <a:off x="3552" y="246"/>
            <a:ext cx="299" cy="248"/>
          </p:xfrm>
          <a:graphic>
            <a:graphicData uri="http://schemas.openxmlformats.org/presentationml/2006/ole">
              <p:oleObj spid="_x0000_s2096" name="Clip" r:id="rId4" imgW="1307263" imgH="1084139" progId="">
                <p:embed/>
              </p:oleObj>
            </a:graphicData>
          </a:graphic>
        </p:graphicFrame>
        <p:graphicFrame>
          <p:nvGraphicFramePr>
            <p:cNvPr id="2064" name="Object 10"/>
            <p:cNvGraphicFramePr>
              <a:graphicFrameLocks noChangeAspect="1"/>
            </p:cNvGraphicFramePr>
            <p:nvPr/>
          </p:nvGraphicFramePr>
          <p:xfrm>
            <a:off x="3878" y="338"/>
            <a:ext cx="201" cy="144"/>
          </p:xfrm>
          <a:graphic>
            <a:graphicData uri="http://schemas.openxmlformats.org/presentationml/2006/ole">
              <p:oleObj spid="_x0000_s2097" name="Clip" r:id="rId5" imgW="681706" imgH="480401" progId="">
                <p:embed/>
              </p:oleObj>
            </a:graphicData>
          </a:graphic>
        </p:graphicFrame>
        <p:sp>
          <p:nvSpPr>
            <p:cNvPr id="2279"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2074" name="Group 12"/>
          <p:cNvGrpSpPr>
            <a:grpSpLocks/>
          </p:cNvGrpSpPr>
          <p:nvPr/>
        </p:nvGrpSpPr>
        <p:grpSpPr bwMode="auto">
          <a:xfrm>
            <a:off x="879475" y="2330450"/>
            <a:ext cx="733425" cy="319088"/>
            <a:chOff x="3552" y="246"/>
            <a:chExt cx="527" cy="248"/>
          </a:xfrm>
        </p:grpSpPr>
        <p:graphicFrame>
          <p:nvGraphicFramePr>
            <p:cNvPr id="2061" name="Object 13"/>
            <p:cNvGraphicFramePr>
              <a:graphicFrameLocks noChangeAspect="1"/>
            </p:cNvGraphicFramePr>
            <p:nvPr/>
          </p:nvGraphicFramePr>
          <p:xfrm>
            <a:off x="3552" y="246"/>
            <a:ext cx="299" cy="248"/>
          </p:xfrm>
          <a:graphic>
            <a:graphicData uri="http://schemas.openxmlformats.org/presentationml/2006/ole">
              <p:oleObj spid="_x0000_s2098" name="Clip" r:id="rId6" imgW="1307263" imgH="1084139" progId="">
                <p:embed/>
              </p:oleObj>
            </a:graphicData>
          </a:graphic>
        </p:graphicFrame>
        <p:graphicFrame>
          <p:nvGraphicFramePr>
            <p:cNvPr id="2062" name="Object 14"/>
            <p:cNvGraphicFramePr>
              <a:graphicFrameLocks noChangeAspect="1"/>
            </p:cNvGraphicFramePr>
            <p:nvPr/>
          </p:nvGraphicFramePr>
          <p:xfrm>
            <a:off x="3878" y="338"/>
            <a:ext cx="201" cy="144"/>
          </p:xfrm>
          <a:graphic>
            <a:graphicData uri="http://schemas.openxmlformats.org/presentationml/2006/ole">
              <p:oleObj spid="_x0000_s2099" name="Clip" r:id="rId7" imgW="681706" imgH="480401" progId="">
                <p:embed/>
              </p:oleObj>
            </a:graphicData>
          </a:graphic>
        </p:graphicFrame>
        <p:sp>
          <p:nvSpPr>
            <p:cNvPr id="2278"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2075" name="Group 16"/>
          <p:cNvGrpSpPr>
            <a:grpSpLocks/>
          </p:cNvGrpSpPr>
          <p:nvPr/>
        </p:nvGrpSpPr>
        <p:grpSpPr bwMode="auto">
          <a:xfrm>
            <a:off x="1255713" y="2117725"/>
            <a:ext cx="69850" cy="214313"/>
            <a:chOff x="3842" y="406"/>
            <a:chExt cx="51" cy="167"/>
          </a:xfrm>
        </p:grpSpPr>
        <p:sp>
          <p:nvSpPr>
            <p:cNvPr id="2275"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2276"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2277"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2076" name="Group 20"/>
          <p:cNvGrpSpPr>
            <a:grpSpLocks/>
          </p:cNvGrpSpPr>
          <p:nvPr/>
        </p:nvGrpSpPr>
        <p:grpSpPr bwMode="auto">
          <a:xfrm>
            <a:off x="1725613" y="2620963"/>
            <a:ext cx="209550" cy="395287"/>
            <a:chOff x="4180" y="783"/>
            <a:chExt cx="150" cy="307"/>
          </a:xfrm>
        </p:grpSpPr>
        <p:sp>
          <p:nvSpPr>
            <p:cNvPr id="2267"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68"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69"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70"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71"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72"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73"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74"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077" name="Group 29"/>
          <p:cNvGrpSpPr>
            <a:grpSpLocks/>
          </p:cNvGrpSpPr>
          <p:nvPr/>
        </p:nvGrpSpPr>
        <p:grpSpPr bwMode="auto">
          <a:xfrm rot="-5400000">
            <a:off x="2038350" y="2698750"/>
            <a:ext cx="80963" cy="233363"/>
            <a:chOff x="3842" y="406"/>
            <a:chExt cx="51" cy="167"/>
          </a:xfrm>
        </p:grpSpPr>
        <p:sp>
          <p:nvSpPr>
            <p:cNvPr id="2264"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2265"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2266"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2078" name="Line 33"/>
          <p:cNvSpPr>
            <a:spLocks noChangeShapeType="1"/>
          </p:cNvSpPr>
          <p:nvPr/>
        </p:nvSpPr>
        <p:spPr bwMode="auto">
          <a:xfrm>
            <a:off x="1862138" y="2528888"/>
            <a:ext cx="495300" cy="1587"/>
          </a:xfrm>
          <a:prstGeom prst="line">
            <a:avLst/>
          </a:prstGeom>
          <a:noFill/>
          <a:ln w="12700">
            <a:solidFill>
              <a:schemeClr val="tx1"/>
            </a:solidFill>
            <a:round/>
            <a:headEnd/>
            <a:tailEnd/>
          </a:ln>
        </p:spPr>
        <p:txBody>
          <a:bodyPr wrap="none" anchor="ctr"/>
          <a:lstStyle/>
          <a:p>
            <a:endParaRPr lang="he-IL"/>
          </a:p>
        </p:txBody>
      </p:sp>
      <p:sp>
        <p:nvSpPr>
          <p:cNvPr id="2079" name="Line 34"/>
          <p:cNvSpPr>
            <a:spLocks noChangeShapeType="1"/>
          </p:cNvSpPr>
          <p:nvPr/>
        </p:nvSpPr>
        <p:spPr bwMode="auto">
          <a:xfrm>
            <a:off x="1865313" y="2525713"/>
            <a:ext cx="1587" cy="95250"/>
          </a:xfrm>
          <a:prstGeom prst="line">
            <a:avLst/>
          </a:prstGeom>
          <a:noFill/>
          <a:ln w="12700">
            <a:solidFill>
              <a:schemeClr val="tx1"/>
            </a:solidFill>
            <a:round/>
            <a:headEnd/>
            <a:tailEnd/>
          </a:ln>
        </p:spPr>
        <p:txBody>
          <a:bodyPr wrap="none" anchor="ctr"/>
          <a:lstStyle/>
          <a:p>
            <a:endParaRPr lang="he-IL"/>
          </a:p>
        </p:txBody>
      </p:sp>
      <p:sp>
        <p:nvSpPr>
          <p:cNvPr id="2080" name="Line 35"/>
          <p:cNvSpPr>
            <a:spLocks noChangeShapeType="1"/>
          </p:cNvSpPr>
          <p:nvPr/>
        </p:nvSpPr>
        <p:spPr bwMode="auto">
          <a:xfrm>
            <a:off x="2360613" y="2524125"/>
            <a:ext cx="1587" cy="82550"/>
          </a:xfrm>
          <a:prstGeom prst="line">
            <a:avLst/>
          </a:prstGeom>
          <a:noFill/>
          <a:ln w="12700">
            <a:solidFill>
              <a:schemeClr val="tx1"/>
            </a:solidFill>
            <a:round/>
            <a:headEnd/>
            <a:tailEnd/>
          </a:ln>
        </p:spPr>
        <p:txBody>
          <a:bodyPr wrap="none" anchor="ctr"/>
          <a:lstStyle/>
          <a:p>
            <a:endParaRPr lang="he-IL"/>
          </a:p>
        </p:txBody>
      </p:sp>
      <p:sp>
        <p:nvSpPr>
          <p:cNvPr id="2081" name="Line 36"/>
          <p:cNvSpPr>
            <a:spLocks noChangeShapeType="1"/>
          </p:cNvSpPr>
          <p:nvPr/>
        </p:nvSpPr>
        <p:spPr bwMode="auto">
          <a:xfrm>
            <a:off x="1562100" y="1989138"/>
            <a:ext cx="288925" cy="265112"/>
          </a:xfrm>
          <a:prstGeom prst="line">
            <a:avLst/>
          </a:prstGeom>
          <a:noFill/>
          <a:ln w="12700">
            <a:solidFill>
              <a:schemeClr val="tx1"/>
            </a:solidFill>
            <a:round/>
            <a:headEnd/>
            <a:tailEnd/>
          </a:ln>
        </p:spPr>
        <p:txBody>
          <a:bodyPr wrap="none" anchor="ctr"/>
          <a:lstStyle/>
          <a:p>
            <a:endParaRPr lang="he-IL"/>
          </a:p>
        </p:txBody>
      </p:sp>
      <p:sp>
        <p:nvSpPr>
          <p:cNvPr id="2082" name="Line 37"/>
          <p:cNvSpPr>
            <a:spLocks noChangeShapeType="1"/>
          </p:cNvSpPr>
          <p:nvPr/>
        </p:nvSpPr>
        <p:spPr bwMode="auto">
          <a:xfrm flipV="1">
            <a:off x="1574800" y="2274888"/>
            <a:ext cx="276225" cy="330200"/>
          </a:xfrm>
          <a:prstGeom prst="line">
            <a:avLst/>
          </a:prstGeom>
          <a:noFill/>
          <a:ln w="12700">
            <a:solidFill>
              <a:schemeClr val="tx1"/>
            </a:solidFill>
            <a:round/>
            <a:headEnd/>
            <a:tailEnd/>
          </a:ln>
        </p:spPr>
        <p:txBody>
          <a:bodyPr wrap="none" anchor="ctr"/>
          <a:lstStyle/>
          <a:p>
            <a:endParaRPr lang="he-IL"/>
          </a:p>
        </p:txBody>
      </p:sp>
      <p:sp>
        <p:nvSpPr>
          <p:cNvPr id="2083" name="Line 38"/>
          <p:cNvSpPr>
            <a:spLocks noChangeShapeType="1"/>
          </p:cNvSpPr>
          <p:nvPr/>
        </p:nvSpPr>
        <p:spPr bwMode="auto">
          <a:xfrm flipV="1">
            <a:off x="2101850" y="2360613"/>
            <a:ext cx="1588" cy="163512"/>
          </a:xfrm>
          <a:prstGeom prst="line">
            <a:avLst/>
          </a:prstGeom>
          <a:noFill/>
          <a:ln w="12700">
            <a:solidFill>
              <a:schemeClr val="tx1"/>
            </a:solidFill>
            <a:round/>
            <a:headEnd/>
            <a:tailEnd/>
          </a:ln>
        </p:spPr>
        <p:txBody>
          <a:bodyPr wrap="none" anchor="ctr"/>
          <a:lstStyle/>
          <a:p>
            <a:endParaRPr lang="he-IL"/>
          </a:p>
        </p:txBody>
      </p:sp>
      <p:grpSp>
        <p:nvGrpSpPr>
          <p:cNvPr id="2084" name="Group 39"/>
          <p:cNvGrpSpPr>
            <a:grpSpLocks/>
          </p:cNvGrpSpPr>
          <p:nvPr/>
        </p:nvGrpSpPr>
        <p:grpSpPr bwMode="auto">
          <a:xfrm>
            <a:off x="2220913" y="2598738"/>
            <a:ext cx="209550" cy="395287"/>
            <a:chOff x="4180" y="783"/>
            <a:chExt cx="150" cy="307"/>
          </a:xfrm>
        </p:grpSpPr>
        <p:sp>
          <p:nvSpPr>
            <p:cNvPr id="2256"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57"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58"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59"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60"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61"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62"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63"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085" name="Group 48"/>
          <p:cNvGrpSpPr>
            <a:grpSpLocks/>
          </p:cNvGrpSpPr>
          <p:nvPr/>
        </p:nvGrpSpPr>
        <p:grpSpPr bwMode="auto">
          <a:xfrm>
            <a:off x="1263650" y="3217863"/>
            <a:ext cx="479425" cy="925512"/>
            <a:chOff x="3314" y="1248"/>
            <a:chExt cx="344" cy="694"/>
          </a:xfrm>
        </p:grpSpPr>
        <p:graphicFrame>
          <p:nvGraphicFramePr>
            <p:cNvPr id="2059" name="Object 49"/>
            <p:cNvGraphicFramePr>
              <a:graphicFrameLocks noChangeAspect="1"/>
            </p:cNvGraphicFramePr>
            <p:nvPr/>
          </p:nvGraphicFramePr>
          <p:xfrm>
            <a:off x="3314" y="1248"/>
            <a:ext cx="299" cy="248"/>
          </p:xfrm>
          <a:graphic>
            <a:graphicData uri="http://schemas.openxmlformats.org/presentationml/2006/ole">
              <p:oleObj spid="_x0000_s2100" name="Clip" r:id="rId8" imgW="1307263" imgH="1084139" progId="">
                <p:embed/>
              </p:oleObj>
            </a:graphicData>
          </a:graphic>
        </p:graphicFrame>
        <p:sp>
          <p:nvSpPr>
            <p:cNvPr id="2249"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2060" name="Object 51"/>
            <p:cNvGraphicFramePr>
              <a:graphicFrameLocks noChangeAspect="1"/>
            </p:cNvGraphicFramePr>
            <p:nvPr/>
          </p:nvGraphicFramePr>
          <p:xfrm>
            <a:off x="3314" y="1694"/>
            <a:ext cx="299" cy="248"/>
          </p:xfrm>
          <a:graphic>
            <a:graphicData uri="http://schemas.openxmlformats.org/presentationml/2006/ole">
              <p:oleObj spid="_x0000_s2101" name="Clip" r:id="rId9" imgW="1307263" imgH="1084139" progId="">
                <p:embed/>
              </p:oleObj>
            </a:graphicData>
          </a:graphic>
        </p:graphicFrame>
        <p:sp>
          <p:nvSpPr>
            <p:cNvPr id="2250"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2251" name="Group 53"/>
            <p:cNvGrpSpPr>
              <a:grpSpLocks/>
            </p:cNvGrpSpPr>
            <p:nvPr/>
          </p:nvGrpSpPr>
          <p:grpSpPr bwMode="auto">
            <a:xfrm>
              <a:off x="3404" y="1504"/>
              <a:ext cx="51" cy="167"/>
              <a:chOff x="3842" y="406"/>
              <a:chExt cx="51" cy="167"/>
            </a:xfrm>
          </p:grpSpPr>
          <p:sp>
            <p:nvSpPr>
              <p:cNvPr id="2253"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2254"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2255"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2252"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2051" name="Object 58"/>
          <p:cNvGraphicFramePr>
            <a:graphicFrameLocks noChangeAspect="1"/>
          </p:cNvGraphicFramePr>
          <p:nvPr/>
        </p:nvGraphicFramePr>
        <p:xfrm>
          <a:off x="1517650" y="4216400"/>
          <a:ext cx="415925" cy="330200"/>
        </p:xfrm>
        <a:graphic>
          <a:graphicData uri="http://schemas.openxmlformats.org/presentationml/2006/ole">
            <p:oleObj spid="_x0000_s2102" name="Clip" r:id="rId10" imgW="1307263" imgH="1084139" progId="">
              <p:embed/>
            </p:oleObj>
          </a:graphicData>
        </a:graphic>
      </p:graphicFrame>
      <p:sp>
        <p:nvSpPr>
          <p:cNvPr id="2086" name="Oval 59"/>
          <p:cNvSpPr>
            <a:spLocks noChangeArrowheads="1"/>
          </p:cNvSpPr>
          <p:nvPr/>
        </p:nvSpPr>
        <p:spPr bwMode="auto">
          <a:xfrm rot="-5400000">
            <a:off x="1934369" y="4320381"/>
            <a:ext cx="63500" cy="65088"/>
          </a:xfrm>
          <a:prstGeom prst="ellipse">
            <a:avLst/>
          </a:prstGeom>
          <a:solidFill>
            <a:schemeClr val="accent2"/>
          </a:solidFill>
          <a:ln w="9525">
            <a:noFill/>
            <a:round/>
            <a:headEnd/>
            <a:tailEnd/>
          </a:ln>
        </p:spPr>
        <p:txBody>
          <a:bodyPr wrap="none" anchor="ctr"/>
          <a:lstStyle/>
          <a:p>
            <a:endParaRPr lang="he-IL"/>
          </a:p>
        </p:txBody>
      </p:sp>
      <p:sp>
        <p:nvSpPr>
          <p:cNvPr id="2087" name="Oval 60"/>
          <p:cNvSpPr>
            <a:spLocks noChangeArrowheads="1"/>
          </p:cNvSpPr>
          <p:nvPr/>
        </p:nvSpPr>
        <p:spPr bwMode="auto">
          <a:xfrm rot="-5400000">
            <a:off x="2019301" y="4318000"/>
            <a:ext cx="63500" cy="66675"/>
          </a:xfrm>
          <a:prstGeom prst="ellipse">
            <a:avLst/>
          </a:prstGeom>
          <a:solidFill>
            <a:schemeClr val="accent2"/>
          </a:solidFill>
          <a:ln w="9525">
            <a:noFill/>
            <a:round/>
            <a:headEnd/>
            <a:tailEnd/>
          </a:ln>
        </p:spPr>
        <p:txBody>
          <a:bodyPr wrap="none" anchor="ctr"/>
          <a:lstStyle/>
          <a:p>
            <a:endParaRPr lang="he-IL"/>
          </a:p>
        </p:txBody>
      </p:sp>
      <p:sp>
        <p:nvSpPr>
          <p:cNvPr id="2088" name="Oval 61"/>
          <p:cNvSpPr>
            <a:spLocks noChangeArrowheads="1"/>
          </p:cNvSpPr>
          <p:nvPr/>
        </p:nvSpPr>
        <p:spPr bwMode="auto">
          <a:xfrm rot="-5400000">
            <a:off x="2097087" y="4322763"/>
            <a:ext cx="61913" cy="65088"/>
          </a:xfrm>
          <a:prstGeom prst="ellipse">
            <a:avLst/>
          </a:prstGeom>
          <a:solidFill>
            <a:schemeClr val="accent2"/>
          </a:solidFill>
          <a:ln w="9525">
            <a:noFill/>
            <a:round/>
            <a:headEnd/>
            <a:tailEnd/>
          </a:ln>
        </p:spPr>
        <p:txBody>
          <a:bodyPr wrap="none" anchor="ctr"/>
          <a:lstStyle/>
          <a:p>
            <a:endParaRPr lang="he-IL"/>
          </a:p>
        </p:txBody>
      </p:sp>
      <p:sp>
        <p:nvSpPr>
          <p:cNvPr id="2089" name="Line 62"/>
          <p:cNvSpPr>
            <a:spLocks noChangeShapeType="1"/>
          </p:cNvSpPr>
          <p:nvPr/>
        </p:nvSpPr>
        <p:spPr bwMode="auto">
          <a:xfrm rot="-5400000">
            <a:off x="2356644" y="4202907"/>
            <a:ext cx="60325" cy="1587"/>
          </a:xfrm>
          <a:prstGeom prst="line">
            <a:avLst/>
          </a:prstGeom>
          <a:noFill/>
          <a:ln w="19050">
            <a:solidFill>
              <a:schemeClr val="tx1"/>
            </a:solidFill>
            <a:round/>
            <a:headEnd/>
            <a:tailEnd/>
          </a:ln>
        </p:spPr>
        <p:txBody>
          <a:bodyPr wrap="none" anchor="ctr"/>
          <a:lstStyle/>
          <a:p>
            <a:endParaRPr lang="he-IL"/>
          </a:p>
        </p:txBody>
      </p:sp>
      <p:sp>
        <p:nvSpPr>
          <p:cNvPr id="2090" name="Line 63"/>
          <p:cNvSpPr>
            <a:spLocks noChangeShapeType="1"/>
          </p:cNvSpPr>
          <p:nvPr/>
        </p:nvSpPr>
        <p:spPr bwMode="auto">
          <a:xfrm rot="5400000" flipH="1">
            <a:off x="1730375" y="4194175"/>
            <a:ext cx="63500" cy="0"/>
          </a:xfrm>
          <a:prstGeom prst="line">
            <a:avLst/>
          </a:prstGeom>
          <a:noFill/>
          <a:ln w="19050">
            <a:solidFill>
              <a:schemeClr val="tx1"/>
            </a:solidFill>
            <a:round/>
            <a:headEnd/>
            <a:tailEnd/>
          </a:ln>
        </p:spPr>
        <p:txBody>
          <a:bodyPr wrap="none" anchor="ctr"/>
          <a:lstStyle/>
          <a:p>
            <a:endParaRPr lang="he-IL"/>
          </a:p>
        </p:txBody>
      </p:sp>
      <p:sp>
        <p:nvSpPr>
          <p:cNvPr id="2091" name="Line 64"/>
          <p:cNvSpPr>
            <a:spLocks noChangeShapeType="1"/>
          </p:cNvSpPr>
          <p:nvPr/>
        </p:nvSpPr>
        <p:spPr bwMode="auto">
          <a:xfrm rot="16200000" flipV="1">
            <a:off x="2077244" y="3855244"/>
            <a:ext cx="0" cy="627062"/>
          </a:xfrm>
          <a:prstGeom prst="line">
            <a:avLst/>
          </a:prstGeom>
          <a:noFill/>
          <a:ln w="12700">
            <a:solidFill>
              <a:schemeClr val="tx1"/>
            </a:solidFill>
            <a:round/>
            <a:headEnd/>
            <a:tailEnd/>
          </a:ln>
        </p:spPr>
        <p:txBody>
          <a:bodyPr wrap="none" anchor="ctr"/>
          <a:lstStyle/>
          <a:p>
            <a:endParaRPr lang="he-IL"/>
          </a:p>
        </p:txBody>
      </p:sp>
      <p:sp>
        <p:nvSpPr>
          <p:cNvPr id="2092" name="Line 65"/>
          <p:cNvSpPr>
            <a:spLocks noChangeShapeType="1"/>
          </p:cNvSpPr>
          <p:nvPr/>
        </p:nvSpPr>
        <p:spPr bwMode="auto">
          <a:xfrm flipV="1">
            <a:off x="1743075" y="3794125"/>
            <a:ext cx="93663" cy="3175"/>
          </a:xfrm>
          <a:prstGeom prst="line">
            <a:avLst/>
          </a:prstGeom>
          <a:noFill/>
          <a:ln w="12700">
            <a:solidFill>
              <a:schemeClr val="tx1"/>
            </a:solidFill>
            <a:round/>
            <a:headEnd/>
            <a:tailEnd/>
          </a:ln>
        </p:spPr>
        <p:txBody>
          <a:bodyPr wrap="none" anchor="ctr"/>
          <a:lstStyle/>
          <a:p>
            <a:endParaRPr lang="he-IL"/>
          </a:p>
        </p:txBody>
      </p:sp>
      <p:sp>
        <p:nvSpPr>
          <p:cNvPr id="2093" name="Line 66"/>
          <p:cNvSpPr>
            <a:spLocks noChangeShapeType="1"/>
          </p:cNvSpPr>
          <p:nvPr/>
        </p:nvSpPr>
        <p:spPr bwMode="auto">
          <a:xfrm>
            <a:off x="2344738" y="3840163"/>
            <a:ext cx="303212" cy="385762"/>
          </a:xfrm>
          <a:prstGeom prst="line">
            <a:avLst/>
          </a:prstGeom>
          <a:noFill/>
          <a:ln w="12700">
            <a:solidFill>
              <a:schemeClr val="tx1"/>
            </a:solidFill>
            <a:round/>
            <a:headEnd/>
            <a:tailEnd/>
          </a:ln>
        </p:spPr>
        <p:txBody>
          <a:bodyPr wrap="none" anchor="ctr"/>
          <a:lstStyle/>
          <a:p>
            <a:endParaRPr lang="he-IL"/>
          </a:p>
        </p:txBody>
      </p:sp>
      <p:sp>
        <p:nvSpPr>
          <p:cNvPr id="2094" name="Line 67"/>
          <p:cNvSpPr>
            <a:spLocks noChangeShapeType="1"/>
          </p:cNvSpPr>
          <p:nvPr/>
        </p:nvSpPr>
        <p:spPr bwMode="auto">
          <a:xfrm flipH="1">
            <a:off x="3140075" y="3836988"/>
            <a:ext cx="279400" cy="392112"/>
          </a:xfrm>
          <a:prstGeom prst="line">
            <a:avLst/>
          </a:prstGeom>
          <a:noFill/>
          <a:ln w="12700">
            <a:solidFill>
              <a:schemeClr val="tx1"/>
            </a:solidFill>
            <a:round/>
            <a:headEnd/>
            <a:tailEnd/>
          </a:ln>
        </p:spPr>
        <p:txBody>
          <a:bodyPr wrap="none" anchor="ctr"/>
          <a:lstStyle/>
          <a:p>
            <a:endParaRPr lang="he-IL"/>
          </a:p>
        </p:txBody>
      </p:sp>
      <p:graphicFrame>
        <p:nvGraphicFramePr>
          <p:cNvPr id="2052" name="Object 68"/>
          <p:cNvGraphicFramePr>
            <a:graphicFrameLocks noChangeAspect="1"/>
          </p:cNvGraphicFramePr>
          <p:nvPr/>
        </p:nvGraphicFramePr>
        <p:xfrm>
          <a:off x="3317875" y="3389313"/>
          <a:ext cx="203200" cy="241300"/>
        </p:xfrm>
        <a:graphic>
          <a:graphicData uri="http://schemas.openxmlformats.org/presentationml/2006/ole">
            <p:oleObj spid="_x0000_s2103" name="Clip" r:id="rId11" imgW="982811" imgH="1208363" progId="">
              <p:embed/>
            </p:oleObj>
          </a:graphicData>
        </a:graphic>
      </p:graphicFrame>
      <p:graphicFrame>
        <p:nvGraphicFramePr>
          <p:cNvPr id="2053" name="Object 69"/>
          <p:cNvGraphicFramePr>
            <a:graphicFrameLocks noChangeAspect="1"/>
          </p:cNvGraphicFramePr>
          <p:nvPr/>
        </p:nvGraphicFramePr>
        <p:xfrm>
          <a:off x="1981200" y="3470275"/>
          <a:ext cx="203200" cy="239713"/>
        </p:xfrm>
        <a:graphic>
          <a:graphicData uri="http://schemas.openxmlformats.org/presentationml/2006/ole">
            <p:oleObj spid="_x0000_s2104" name="Clip" r:id="rId12" imgW="982811" imgH="1208363" progId="">
              <p:embed/>
            </p:oleObj>
          </a:graphicData>
        </a:graphic>
      </p:graphicFrame>
      <p:sp>
        <p:nvSpPr>
          <p:cNvPr id="2095" name="Freeform 70"/>
          <p:cNvSpPr>
            <a:spLocks/>
          </p:cNvSpPr>
          <p:nvPr/>
        </p:nvSpPr>
        <p:spPr bwMode="auto">
          <a:xfrm>
            <a:off x="2062163" y="3244850"/>
            <a:ext cx="1354137"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2096" name="Group 71"/>
          <p:cNvGrpSpPr>
            <a:grpSpLocks/>
          </p:cNvGrpSpPr>
          <p:nvPr/>
        </p:nvGrpSpPr>
        <p:grpSpPr bwMode="auto">
          <a:xfrm>
            <a:off x="2328863" y="4667250"/>
            <a:ext cx="406400" cy="427038"/>
            <a:chOff x="2870" y="1518"/>
            <a:chExt cx="292" cy="320"/>
          </a:xfrm>
        </p:grpSpPr>
        <p:graphicFrame>
          <p:nvGraphicFramePr>
            <p:cNvPr id="2057" name="Object 72"/>
            <p:cNvGraphicFramePr>
              <a:graphicFrameLocks noChangeAspect="1"/>
            </p:cNvGraphicFramePr>
            <p:nvPr/>
          </p:nvGraphicFramePr>
          <p:xfrm>
            <a:off x="2870" y="1518"/>
            <a:ext cx="272" cy="282"/>
          </p:xfrm>
          <a:graphic>
            <a:graphicData uri="http://schemas.openxmlformats.org/presentationml/2006/ole">
              <p:oleObj spid="_x0000_s2105" name="Clip" r:id="rId13" imgW="826829" imgH="840406" progId="">
                <p:embed/>
              </p:oleObj>
            </a:graphicData>
          </a:graphic>
        </p:graphicFrame>
        <p:graphicFrame>
          <p:nvGraphicFramePr>
            <p:cNvPr id="2058" name="Object 73"/>
            <p:cNvGraphicFramePr>
              <a:graphicFrameLocks noChangeAspect="1"/>
            </p:cNvGraphicFramePr>
            <p:nvPr/>
          </p:nvGraphicFramePr>
          <p:xfrm>
            <a:off x="2913" y="1602"/>
            <a:ext cx="249" cy="236"/>
          </p:xfrm>
          <a:graphic>
            <a:graphicData uri="http://schemas.openxmlformats.org/presentationml/2006/ole">
              <p:oleObj spid="_x0000_s2106" name="Clip" r:id="rId14" imgW="1268295" imgH="1199426" progId="">
                <p:embed/>
              </p:oleObj>
            </a:graphicData>
          </a:graphic>
        </p:graphicFrame>
      </p:grpSp>
      <p:grpSp>
        <p:nvGrpSpPr>
          <p:cNvPr id="2097" name="Group 74"/>
          <p:cNvGrpSpPr>
            <a:grpSpLocks/>
          </p:cNvGrpSpPr>
          <p:nvPr/>
        </p:nvGrpSpPr>
        <p:grpSpPr bwMode="auto">
          <a:xfrm>
            <a:off x="3106738" y="4699000"/>
            <a:ext cx="406400" cy="427038"/>
            <a:chOff x="2870" y="1518"/>
            <a:chExt cx="292" cy="320"/>
          </a:xfrm>
        </p:grpSpPr>
        <p:graphicFrame>
          <p:nvGraphicFramePr>
            <p:cNvPr id="2055" name="Object 75"/>
            <p:cNvGraphicFramePr>
              <a:graphicFrameLocks noChangeAspect="1"/>
            </p:cNvGraphicFramePr>
            <p:nvPr/>
          </p:nvGraphicFramePr>
          <p:xfrm>
            <a:off x="2870" y="1518"/>
            <a:ext cx="272" cy="282"/>
          </p:xfrm>
          <a:graphic>
            <a:graphicData uri="http://schemas.openxmlformats.org/presentationml/2006/ole">
              <p:oleObj spid="_x0000_s2107" name="Clip" r:id="rId15" imgW="826829" imgH="840406" progId="">
                <p:embed/>
              </p:oleObj>
            </a:graphicData>
          </a:graphic>
        </p:graphicFrame>
        <p:graphicFrame>
          <p:nvGraphicFramePr>
            <p:cNvPr id="2056" name="Object 76"/>
            <p:cNvGraphicFramePr>
              <a:graphicFrameLocks noChangeAspect="1"/>
            </p:cNvGraphicFramePr>
            <p:nvPr/>
          </p:nvGraphicFramePr>
          <p:xfrm>
            <a:off x="2913" y="1602"/>
            <a:ext cx="249" cy="236"/>
          </p:xfrm>
          <a:graphic>
            <a:graphicData uri="http://schemas.openxmlformats.org/presentationml/2006/ole">
              <p:oleObj spid="_x0000_s2108" name="Clip" r:id="rId16" imgW="1268295" imgH="1199426" progId="">
                <p:embed/>
              </p:oleObj>
            </a:graphicData>
          </a:graphic>
        </p:graphicFrame>
      </p:grpSp>
      <p:grpSp>
        <p:nvGrpSpPr>
          <p:cNvPr id="2098" name="Group 77"/>
          <p:cNvGrpSpPr>
            <a:grpSpLocks/>
          </p:cNvGrpSpPr>
          <p:nvPr/>
        </p:nvGrpSpPr>
        <p:grpSpPr bwMode="auto">
          <a:xfrm>
            <a:off x="2692400" y="4414838"/>
            <a:ext cx="379413" cy="376237"/>
            <a:chOff x="4733" y="2082"/>
            <a:chExt cx="272" cy="282"/>
          </a:xfrm>
        </p:grpSpPr>
        <p:graphicFrame>
          <p:nvGraphicFramePr>
            <p:cNvPr id="2054" name="Object 78"/>
            <p:cNvGraphicFramePr>
              <a:graphicFrameLocks noChangeAspect="1"/>
            </p:cNvGraphicFramePr>
            <p:nvPr/>
          </p:nvGraphicFramePr>
          <p:xfrm>
            <a:off x="4733" y="2082"/>
            <a:ext cx="272" cy="282"/>
          </p:xfrm>
          <a:graphic>
            <a:graphicData uri="http://schemas.openxmlformats.org/presentationml/2006/ole">
              <p:oleObj spid="_x0000_s2109" name="Clip" r:id="rId17" imgW="826829" imgH="840406" progId="">
                <p:embed/>
              </p:oleObj>
            </a:graphicData>
          </a:graphic>
        </p:graphicFrame>
        <p:sp>
          <p:nvSpPr>
            <p:cNvPr id="2248"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2099" name="Line 80"/>
          <p:cNvSpPr>
            <a:spLocks noChangeShapeType="1"/>
          </p:cNvSpPr>
          <p:nvPr/>
        </p:nvSpPr>
        <p:spPr bwMode="auto">
          <a:xfrm>
            <a:off x="2998788" y="4318000"/>
            <a:ext cx="0" cy="228600"/>
          </a:xfrm>
          <a:prstGeom prst="line">
            <a:avLst/>
          </a:prstGeom>
          <a:noFill/>
          <a:ln w="12700">
            <a:solidFill>
              <a:schemeClr val="tx1"/>
            </a:solidFill>
            <a:round/>
            <a:headEnd/>
            <a:tailEnd/>
          </a:ln>
        </p:spPr>
        <p:txBody>
          <a:bodyPr wrap="none" anchor="ctr"/>
          <a:lstStyle/>
          <a:p>
            <a:endParaRPr lang="he-IL"/>
          </a:p>
        </p:txBody>
      </p:sp>
      <p:grpSp>
        <p:nvGrpSpPr>
          <p:cNvPr id="2100" name="Group 81"/>
          <p:cNvGrpSpPr>
            <a:grpSpLocks/>
          </p:cNvGrpSpPr>
          <p:nvPr/>
        </p:nvGrpSpPr>
        <p:grpSpPr bwMode="auto">
          <a:xfrm>
            <a:off x="3719513" y="3741738"/>
            <a:ext cx="207962" cy="409575"/>
            <a:chOff x="4180" y="783"/>
            <a:chExt cx="150" cy="307"/>
          </a:xfrm>
        </p:grpSpPr>
        <p:sp>
          <p:nvSpPr>
            <p:cNvPr id="2240"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41"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42"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43"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44"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45"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46"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47"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101" name="Group 90"/>
          <p:cNvGrpSpPr>
            <a:grpSpLocks/>
          </p:cNvGrpSpPr>
          <p:nvPr/>
        </p:nvGrpSpPr>
        <p:grpSpPr bwMode="auto">
          <a:xfrm>
            <a:off x="3706813" y="4186238"/>
            <a:ext cx="207962" cy="409575"/>
            <a:chOff x="4180" y="783"/>
            <a:chExt cx="150" cy="307"/>
          </a:xfrm>
        </p:grpSpPr>
        <p:sp>
          <p:nvSpPr>
            <p:cNvPr id="2232"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33"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34"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35"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36"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37"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38"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39"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102" name="Line 99"/>
          <p:cNvSpPr>
            <a:spLocks noChangeShapeType="1"/>
          </p:cNvSpPr>
          <p:nvPr/>
        </p:nvSpPr>
        <p:spPr bwMode="auto">
          <a:xfrm rot="5400000" flipH="1">
            <a:off x="3332956" y="4115594"/>
            <a:ext cx="611188" cy="0"/>
          </a:xfrm>
          <a:prstGeom prst="line">
            <a:avLst/>
          </a:prstGeom>
          <a:noFill/>
          <a:ln w="12700">
            <a:solidFill>
              <a:schemeClr val="tx1"/>
            </a:solidFill>
            <a:round/>
            <a:headEnd/>
            <a:tailEnd/>
          </a:ln>
        </p:spPr>
        <p:txBody>
          <a:bodyPr wrap="none" anchor="ctr"/>
          <a:lstStyle/>
          <a:p>
            <a:endParaRPr lang="he-IL"/>
          </a:p>
        </p:txBody>
      </p:sp>
      <p:sp>
        <p:nvSpPr>
          <p:cNvPr id="2103" name="Line 100"/>
          <p:cNvSpPr>
            <a:spLocks noChangeShapeType="1"/>
          </p:cNvSpPr>
          <p:nvPr/>
        </p:nvSpPr>
        <p:spPr bwMode="auto">
          <a:xfrm rot="-5400000">
            <a:off x="3686969" y="4368006"/>
            <a:ext cx="0" cy="103188"/>
          </a:xfrm>
          <a:prstGeom prst="line">
            <a:avLst/>
          </a:prstGeom>
          <a:noFill/>
          <a:ln w="12700">
            <a:solidFill>
              <a:schemeClr val="tx1"/>
            </a:solidFill>
            <a:round/>
            <a:headEnd/>
            <a:tailEnd/>
          </a:ln>
        </p:spPr>
        <p:txBody>
          <a:bodyPr wrap="none" anchor="ctr"/>
          <a:lstStyle/>
          <a:p>
            <a:endParaRPr lang="he-IL"/>
          </a:p>
        </p:txBody>
      </p:sp>
      <p:sp>
        <p:nvSpPr>
          <p:cNvPr id="2104" name="Line 101"/>
          <p:cNvSpPr>
            <a:spLocks noChangeShapeType="1"/>
          </p:cNvSpPr>
          <p:nvPr/>
        </p:nvSpPr>
        <p:spPr bwMode="auto">
          <a:xfrm rot="-5400000">
            <a:off x="3676650" y="3898900"/>
            <a:ext cx="0" cy="88900"/>
          </a:xfrm>
          <a:prstGeom prst="line">
            <a:avLst/>
          </a:prstGeom>
          <a:noFill/>
          <a:ln w="12700">
            <a:solidFill>
              <a:schemeClr val="tx1"/>
            </a:solidFill>
            <a:round/>
            <a:headEnd/>
            <a:tailEnd/>
          </a:ln>
        </p:spPr>
        <p:txBody>
          <a:bodyPr wrap="none" anchor="ctr"/>
          <a:lstStyle/>
          <a:p>
            <a:endParaRPr lang="he-IL"/>
          </a:p>
        </p:txBody>
      </p:sp>
      <p:sp>
        <p:nvSpPr>
          <p:cNvPr id="2105" name="Line 102"/>
          <p:cNvSpPr>
            <a:spLocks noChangeShapeType="1"/>
          </p:cNvSpPr>
          <p:nvPr/>
        </p:nvSpPr>
        <p:spPr bwMode="auto">
          <a:xfrm flipV="1">
            <a:off x="2355850" y="2039938"/>
            <a:ext cx="458788" cy="207962"/>
          </a:xfrm>
          <a:prstGeom prst="line">
            <a:avLst/>
          </a:prstGeom>
          <a:noFill/>
          <a:ln w="12700">
            <a:solidFill>
              <a:schemeClr val="tx1"/>
            </a:solidFill>
            <a:round/>
            <a:headEnd/>
            <a:tailEnd/>
          </a:ln>
        </p:spPr>
        <p:txBody>
          <a:bodyPr wrap="none" anchor="ctr"/>
          <a:lstStyle/>
          <a:p>
            <a:endParaRPr lang="he-IL"/>
          </a:p>
        </p:txBody>
      </p:sp>
      <p:sp>
        <p:nvSpPr>
          <p:cNvPr id="2106" name="Line 103"/>
          <p:cNvSpPr>
            <a:spLocks noChangeShapeType="1"/>
          </p:cNvSpPr>
          <p:nvPr/>
        </p:nvSpPr>
        <p:spPr bwMode="auto">
          <a:xfrm>
            <a:off x="3290888" y="2024063"/>
            <a:ext cx="485775" cy="207962"/>
          </a:xfrm>
          <a:prstGeom prst="line">
            <a:avLst/>
          </a:prstGeom>
          <a:noFill/>
          <a:ln w="12700">
            <a:solidFill>
              <a:schemeClr val="tx1"/>
            </a:solidFill>
            <a:round/>
            <a:headEnd/>
            <a:tailEnd/>
          </a:ln>
        </p:spPr>
        <p:txBody>
          <a:bodyPr wrap="none" anchor="ctr"/>
          <a:lstStyle/>
          <a:p>
            <a:endParaRPr lang="he-IL"/>
          </a:p>
        </p:txBody>
      </p:sp>
      <p:sp>
        <p:nvSpPr>
          <p:cNvPr id="2107" name="Line 104"/>
          <p:cNvSpPr>
            <a:spLocks noChangeShapeType="1"/>
          </p:cNvSpPr>
          <p:nvPr/>
        </p:nvSpPr>
        <p:spPr bwMode="auto">
          <a:xfrm flipH="1">
            <a:off x="3810000" y="2360613"/>
            <a:ext cx="241300" cy="681037"/>
          </a:xfrm>
          <a:prstGeom prst="line">
            <a:avLst/>
          </a:prstGeom>
          <a:noFill/>
          <a:ln w="12700">
            <a:solidFill>
              <a:schemeClr val="tx1"/>
            </a:solidFill>
            <a:round/>
            <a:headEnd/>
            <a:tailEnd/>
          </a:ln>
        </p:spPr>
        <p:txBody>
          <a:bodyPr wrap="none" anchor="ctr"/>
          <a:lstStyle/>
          <a:p>
            <a:endParaRPr lang="he-IL"/>
          </a:p>
        </p:txBody>
      </p:sp>
      <p:sp>
        <p:nvSpPr>
          <p:cNvPr id="2108" name="Line 105"/>
          <p:cNvSpPr>
            <a:spLocks noChangeShapeType="1"/>
          </p:cNvSpPr>
          <p:nvPr/>
        </p:nvSpPr>
        <p:spPr bwMode="auto">
          <a:xfrm>
            <a:off x="3040063" y="2136775"/>
            <a:ext cx="0" cy="431800"/>
          </a:xfrm>
          <a:prstGeom prst="line">
            <a:avLst/>
          </a:prstGeom>
          <a:noFill/>
          <a:ln w="12700">
            <a:solidFill>
              <a:schemeClr val="tx1"/>
            </a:solidFill>
            <a:round/>
            <a:headEnd/>
            <a:tailEnd/>
          </a:ln>
        </p:spPr>
        <p:txBody>
          <a:bodyPr wrap="none" anchor="ctr"/>
          <a:lstStyle/>
          <a:p>
            <a:endParaRPr lang="he-IL"/>
          </a:p>
        </p:txBody>
      </p:sp>
      <p:sp>
        <p:nvSpPr>
          <p:cNvPr id="2109" name="Line 106"/>
          <p:cNvSpPr>
            <a:spLocks noChangeShapeType="1"/>
          </p:cNvSpPr>
          <p:nvPr/>
        </p:nvSpPr>
        <p:spPr bwMode="auto">
          <a:xfrm>
            <a:off x="3065463" y="2784475"/>
            <a:ext cx="534987" cy="368300"/>
          </a:xfrm>
          <a:prstGeom prst="line">
            <a:avLst/>
          </a:prstGeom>
          <a:noFill/>
          <a:ln w="12700">
            <a:solidFill>
              <a:schemeClr val="tx1"/>
            </a:solidFill>
            <a:round/>
            <a:headEnd/>
            <a:tailEnd/>
          </a:ln>
        </p:spPr>
        <p:txBody>
          <a:bodyPr wrap="none" anchor="ctr"/>
          <a:lstStyle/>
          <a:p>
            <a:endParaRPr lang="he-IL"/>
          </a:p>
        </p:txBody>
      </p:sp>
      <p:sp>
        <p:nvSpPr>
          <p:cNvPr id="2110" name="Line 107"/>
          <p:cNvSpPr>
            <a:spLocks noChangeShapeType="1"/>
          </p:cNvSpPr>
          <p:nvPr/>
        </p:nvSpPr>
        <p:spPr bwMode="auto">
          <a:xfrm flipH="1">
            <a:off x="3525838" y="3249613"/>
            <a:ext cx="266700" cy="360362"/>
          </a:xfrm>
          <a:prstGeom prst="line">
            <a:avLst/>
          </a:prstGeom>
          <a:noFill/>
          <a:ln w="12700">
            <a:solidFill>
              <a:schemeClr val="tx1"/>
            </a:solidFill>
            <a:round/>
            <a:headEnd/>
            <a:tailEnd/>
          </a:ln>
        </p:spPr>
        <p:txBody>
          <a:bodyPr wrap="none" anchor="ctr"/>
          <a:lstStyle/>
          <a:p>
            <a:endParaRPr lang="he-IL"/>
          </a:p>
        </p:txBody>
      </p:sp>
      <p:sp>
        <p:nvSpPr>
          <p:cNvPr id="2111" name="Line 108"/>
          <p:cNvSpPr>
            <a:spLocks noChangeShapeType="1"/>
          </p:cNvSpPr>
          <p:nvPr/>
        </p:nvSpPr>
        <p:spPr bwMode="auto">
          <a:xfrm flipH="1">
            <a:off x="3298825" y="2328863"/>
            <a:ext cx="560388" cy="384175"/>
          </a:xfrm>
          <a:prstGeom prst="line">
            <a:avLst/>
          </a:prstGeom>
          <a:noFill/>
          <a:ln w="12700">
            <a:solidFill>
              <a:schemeClr val="tx1"/>
            </a:solidFill>
            <a:round/>
            <a:headEnd/>
            <a:tailEnd/>
          </a:ln>
        </p:spPr>
        <p:txBody>
          <a:bodyPr wrap="none" anchor="ctr"/>
          <a:lstStyle/>
          <a:p>
            <a:endParaRPr lang="he-IL"/>
          </a:p>
        </p:txBody>
      </p:sp>
      <p:sp>
        <p:nvSpPr>
          <p:cNvPr id="2112" name="Line 109"/>
          <p:cNvSpPr>
            <a:spLocks noChangeShapeType="1"/>
          </p:cNvSpPr>
          <p:nvPr/>
        </p:nvSpPr>
        <p:spPr bwMode="auto">
          <a:xfrm flipH="1">
            <a:off x="3308350" y="1768475"/>
            <a:ext cx="350838" cy="255588"/>
          </a:xfrm>
          <a:prstGeom prst="line">
            <a:avLst/>
          </a:prstGeom>
          <a:noFill/>
          <a:ln w="12700">
            <a:solidFill>
              <a:schemeClr val="tx1"/>
            </a:solidFill>
            <a:round/>
            <a:headEnd/>
            <a:tailEnd/>
          </a:ln>
        </p:spPr>
        <p:txBody>
          <a:bodyPr wrap="none" anchor="ctr"/>
          <a:lstStyle/>
          <a:p>
            <a:endParaRPr lang="he-IL"/>
          </a:p>
        </p:txBody>
      </p:sp>
      <p:sp>
        <p:nvSpPr>
          <p:cNvPr id="2113" name="Line 110"/>
          <p:cNvSpPr>
            <a:spLocks noChangeShapeType="1"/>
          </p:cNvSpPr>
          <p:nvPr/>
        </p:nvSpPr>
        <p:spPr bwMode="auto">
          <a:xfrm flipH="1">
            <a:off x="4025900" y="1944688"/>
            <a:ext cx="201613" cy="176212"/>
          </a:xfrm>
          <a:prstGeom prst="line">
            <a:avLst/>
          </a:prstGeom>
          <a:noFill/>
          <a:ln w="12700">
            <a:solidFill>
              <a:schemeClr val="tx1"/>
            </a:solidFill>
            <a:round/>
            <a:headEnd/>
            <a:tailEnd/>
          </a:ln>
        </p:spPr>
        <p:txBody>
          <a:bodyPr wrap="none" anchor="ctr"/>
          <a:lstStyle/>
          <a:p>
            <a:endParaRPr lang="he-IL"/>
          </a:p>
        </p:txBody>
      </p:sp>
      <p:grpSp>
        <p:nvGrpSpPr>
          <p:cNvPr id="2114" name="Group 111"/>
          <p:cNvGrpSpPr>
            <a:grpSpLocks/>
          </p:cNvGrpSpPr>
          <p:nvPr/>
        </p:nvGrpSpPr>
        <p:grpSpPr bwMode="auto">
          <a:xfrm>
            <a:off x="1836738" y="2136775"/>
            <a:ext cx="501650" cy="233363"/>
            <a:chOff x="3600" y="219"/>
            <a:chExt cx="360" cy="175"/>
          </a:xfrm>
        </p:grpSpPr>
        <p:sp>
          <p:nvSpPr>
            <p:cNvPr id="2219"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220"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221"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222"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223"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224" name="Group 117"/>
            <p:cNvGrpSpPr>
              <a:grpSpLocks/>
            </p:cNvGrpSpPr>
            <p:nvPr/>
          </p:nvGrpSpPr>
          <p:grpSpPr bwMode="auto">
            <a:xfrm>
              <a:off x="3686" y="244"/>
              <a:ext cx="177" cy="66"/>
              <a:chOff x="2848" y="848"/>
              <a:chExt cx="140" cy="98"/>
            </a:xfrm>
          </p:grpSpPr>
          <p:sp>
            <p:nvSpPr>
              <p:cNvPr id="2229"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30"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31"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225" name="Group 121"/>
            <p:cNvGrpSpPr>
              <a:grpSpLocks/>
            </p:cNvGrpSpPr>
            <p:nvPr/>
          </p:nvGrpSpPr>
          <p:grpSpPr bwMode="auto">
            <a:xfrm flipV="1">
              <a:off x="3686" y="243"/>
              <a:ext cx="177" cy="66"/>
              <a:chOff x="2848" y="848"/>
              <a:chExt cx="140" cy="98"/>
            </a:xfrm>
          </p:grpSpPr>
          <p:sp>
            <p:nvSpPr>
              <p:cNvPr id="2226"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27"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28"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5" name="Group 125"/>
          <p:cNvGrpSpPr>
            <a:grpSpLocks/>
          </p:cNvGrpSpPr>
          <p:nvPr/>
        </p:nvGrpSpPr>
        <p:grpSpPr bwMode="auto">
          <a:xfrm>
            <a:off x="2789238" y="1908175"/>
            <a:ext cx="501650" cy="233363"/>
            <a:chOff x="3600" y="219"/>
            <a:chExt cx="360" cy="175"/>
          </a:xfrm>
        </p:grpSpPr>
        <p:sp>
          <p:nvSpPr>
            <p:cNvPr id="2206"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207"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208"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209"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210"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211" name="Group 131"/>
            <p:cNvGrpSpPr>
              <a:grpSpLocks/>
            </p:cNvGrpSpPr>
            <p:nvPr/>
          </p:nvGrpSpPr>
          <p:grpSpPr bwMode="auto">
            <a:xfrm>
              <a:off x="3686" y="244"/>
              <a:ext cx="177" cy="66"/>
              <a:chOff x="2848" y="848"/>
              <a:chExt cx="140" cy="98"/>
            </a:xfrm>
          </p:grpSpPr>
          <p:sp>
            <p:nvSpPr>
              <p:cNvPr id="2216"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17"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18"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212" name="Group 135"/>
            <p:cNvGrpSpPr>
              <a:grpSpLocks/>
            </p:cNvGrpSpPr>
            <p:nvPr/>
          </p:nvGrpSpPr>
          <p:grpSpPr bwMode="auto">
            <a:xfrm flipV="1">
              <a:off x="3686" y="243"/>
              <a:ext cx="177" cy="66"/>
              <a:chOff x="2848" y="848"/>
              <a:chExt cx="140" cy="98"/>
            </a:xfrm>
          </p:grpSpPr>
          <p:sp>
            <p:nvSpPr>
              <p:cNvPr id="2213"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14"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15"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6" name="Group 139"/>
          <p:cNvGrpSpPr>
            <a:grpSpLocks/>
          </p:cNvGrpSpPr>
          <p:nvPr/>
        </p:nvGrpSpPr>
        <p:grpSpPr bwMode="auto">
          <a:xfrm>
            <a:off x="2806700" y="2565400"/>
            <a:ext cx="501650" cy="233363"/>
            <a:chOff x="3600" y="219"/>
            <a:chExt cx="360" cy="175"/>
          </a:xfrm>
        </p:grpSpPr>
        <p:sp>
          <p:nvSpPr>
            <p:cNvPr id="2193"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94"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95"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96"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97"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98" name="Group 145"/>
            <p:cNvGrpSpPr>
              <a:grpSpLocks/>
            </p:cNvGrpSpPr>
            <p:nvPr/>
          </p:nvGrpSpPr>
          <p:grpSpPr bwMode="auto">
            <a:xfrm>
              <a:off x="3686" y="244"/>
              <a:ext cx="177" cy="66"/>
              <a:chOff x="2848" y="848"/>
              <a:chExt cx="140" cy="98"/>
            </a:xfrm>
          </p:grpSpPr>
          <p:sp>
            <p:nvSpPr>
              <p:cNvPr id="2203"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04"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05"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99" name="Group 149"/>
            <p:cNvGrpSpPr>
              <a:grpSpLocks/>
            </p:cNvGrpSpPr>
            <p:nvPr/>
          </p:nvGrpSpPr>
          <p:grpSpPr bwMode="auto">
            <a:xfrm flipV="1">
              <a:off x="3686" y="243"/>
              <a:ext cx="177" cy="66"/>
              <a:chOff x="2848" y="848"/>
              <a:chExt cx="140" cy="98"/>
            </a:xfrm>
          </p:grpSpPr>
          <p:sp>
            <p:nvSpPr>
              <p:cNvPr id="2200"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01"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02"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7" name="Group 153"/>
          <p:cNvGrpSpPr>
            <a:grpSpLocks/>
          </p:cNvGrpSpPr>
          <p:nvPr/>
        </p:nvGrpSpPr>
        <p:grpSpPr bwMode="auto">
          <a:xfrm>
            <a:off x="3776663" y="2116138"/>
            <a:ext cx="500062" cy="233362"/>
            <a:chOff x="3600" y="219"/>
            <a:chExt cx="360" cy="175"/>
          </a:xfrm>
        </p:grpSpPr>
        <p:sp>
          <p:nvSpPr>
            <p:cNvPr id="2180"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81"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82"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83"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84"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85" name="Group 159"/>
            <p:cNvGrpSpPr>
              <a:grpSpLocks/>
            </p:cNvGrpSpPr>
            <p:nvPr/>
          </p:nvGrpSpPr>
          <p:grpSpPr bwMode="auto">
            <a:xfrm>
              <a:off x="3686" y="244"/>
              <a:ext cx="177" cy="66"/>
              <a:chOff x="2848" y="848"/>
              <a:chExt cx="140" cy="98"/>
            </a:xfrm>
          </p:grpSpPr>
          <p:sp>
            <p:nvSpPr>
              <p:cNvPr id="2190"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91"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92"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86" name="Group 163"/>
            <p:cNvGrpSpPr>
              <a:grpSpLocks/>
            </p:cNvGrpSpPr>
            <p:nvPr/>
          </p:nvGrpSpPr>
          <p:grpSpPr bwMode="auto">
            <a:xfrm flipV="1">
              <a:off x="3686" y="243"/>
              <a:ext cx="177" cy="66"/>
              <a:chOff x="2848" y="848"/>
              <a:chExt cx="140" cy="98"/>
            </a:xfrm>
          </p:grpSpPr>
          <p:sp>
            <p:nvSpPr>
              <p:cNvPr id="2187"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88"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89"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8" name="Group 167"/>
          <p:cNvGrpSpPr>
            <a:grpSpLocks/>
          </p:cNvGrpSpPr>
          <p:nvPr/>
        </p:nvGrpSpPr>
        <p:grpSpPr bwMode="auto">
          <a:xfrm>
            <a:off x="3582988" y="3013075"/>
            <a:ext cx="501650" cy="233363"/>
            <a:chOff x="3600" y="219"/>
            <a:chExt cx="360" cy="175"/>
          </a:xfrm>
        </p:grpSpPr>
        <p:sp>
          <p:nvSpPr>
            <p:cNvPr id="2167"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68"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69"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70"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71"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72" name="Group 173"/>
            <p:cNvGrpSpPr>
              <a:grpSpLocks/>
            </p:cNvGrpSpPr>
            <p:nvPr/>
          </p:nvGrpSpPr>
          <p:grpSpPr bwMode="auto">
            <a:xfrm>
              <a:off x="3686" y="244"/>
              <a:ext cx="177" cy="66"/>
              <a:chOff x="2848" y="848"/>
              <a:chExt cx="140" cy="98"/>
            </a:xfrm>
          </p:grpSpPr>
          <p:sp>
            <p:nvSpPr>
              <p:cNvPr id="2177"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78"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79"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73" name="Group 177"/>
            <p:cNvGrpSpPr>
              <a:grpSpLocks/>
            </p:cNvGrpSpPr>
            <p:nvPr/>
          </p:nvGrpSpPr>
          <p:grpSpPr bwMode="auto">
            <a:xfrm flipV="1">
              <a:off x="3686" y="243"/>
              <a:ext cx="177" cy="66"/>
              <a:chOff x="2848" y="848"/>
              <a:chExt cx="140" cy="98"/>
            </a:xfrm>
          </p:grpSpPr>
          <p:sp>
            <p:nvSpPr>
              <p:cNvPr id="2174"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75"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76"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9" name="Group 181"/>
          <p:cNvGrpSpPr>
            <a:grpSpLocks/>
          </p:cNvGrpSpPr>
          <p:nvPr/>
        </p:nvGrpSpPr>
        <p:grpSpPr bwMode="auto">
          <a:xfrm>
            <a:off x="3249613" y="3597275"/>
            <a:ext cx="501650" cy="234950"/>
            <a:chOff x="3600" y="219"/>
            <a:chExt cx="360" cy="175"/>
          </a:xfrm>
        </p:grpSpPr>
        <p:sp>
          <p:nvSpPr>
            <p:cNvPr id="2154"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55"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56"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57"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58"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59" name="Group 187"/>
            <p:cNvGrpSpPr>
              <a:grpSpLocks/>
            </p:cNvGrpSpPr>
            <p:nvPr/>
          </p:nvGrpSpPr>
          <p:grpSpPr bwMode="auto">
            <a:xfrm>
              <a:off x="3686" y="244"/>
              <a:ext cx="177" cy="66"/>
              <a:chOff x="2848" y="848"/>
              <a:chExt cx="140" cy="98"/>
            </a:xfrm>
          </p:grpSpPr>
          <p:sp>
            <p:nvSpPr>
              <p:cNvPr id="2164"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65"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66"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60" name="Group 191"/>
            <p:cNvGrpSpPr>
              <a:grpSpLocks/>
            </p:cNvGrpSpPr>
            <p:nvPr/>
          </p:nvGrpSpPr>
          <p:grpSpPr bwMode="auto">
            <a:xfrm flipV="1">
              <a:off x="3686" y="243"/>
              <a:ext cx="177" cy="66"/>
              <a:chOff x="2848" y="848"/>
              <a:chExt cx="140" cy="98"/>
            </a:xfrm>
          </p:grpSpPr>
          <p:sp>
            <p:nvSpPr>
              <p:cNvPr id="2161"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62"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63"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20" name="Group 195"/>
          <p:cNvGrpSpPr>
            <a:grpSpLocks/>
          </p:cNvGrpSpPr>
          <p:nvPr/>
        </p:nvGrpSpPr>
        <p:grpSpPr bwMode="auto">
          <a:xfrm>
            <a:off x="2640013" y="4086225"/>
            <a:ext cx="500062" cy="233363"/>
            <a:chOff x="3600" y="219"/>
            <a:chExt cx="360" cy="175"/>
          </a:xfrm>
        </p:grpSpPr>
        <p:sp>
          <p:nvSpPr>
            <p:cNvPr id="2141"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42"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43"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44"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45"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46" name="Group 201"/>
            <p:cNvGrpSpPr>
              <a:grpSpLocks/>
            </p:cNvGrpSpPr>
            <p:nvPr/>
          </p:nvGrpSpPr>
          <p:grpSpPr bwMode="auto">
            <a:xfrm>
              <a:off x="3686" y="244"/>
              <a:ext cx="177" cy="66"/>
              <a:chOff x="2848" y="848"/>
              <a:chExt cx="140" cy="98"/>
            </a:xfrm>
          </p:grpSpPr>
          <p:sp>
            <p:nvSpPr>
              <p:cNvPr id="2151"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52"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53"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47" name="Group 205"/>
            <p:cNvGrpSpPr>
              <a:grpSpLocks/>
            </p:cNvGrpSpPr>
            <p:nvPr/>
          </p:nvGrpSpPr>
          <p:grpSpPr bwMode="auto">
            <a:xfrm flipV="1">
              <a:off x="3686" y="243"/>
              <a:ext cx="177" cy="66"/>
              <a:chOff x="2848" y="848"/>
              <a:chExt cx="140" cy="98"/>
            </a:xfrm>
          </p:grpSpPr>
          <p:sp>
            <p:nvSpPr>
              <p:cNvPr id="2148"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49"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50"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21" name="Group 209"/>
          <p:cNvGrpSpPr>
            <a:grpSpLocks/>
          </p:cNvGrpSpPr>
          <p:nvPr/>
        </p:nvGrpSpPr>
        <p:grpSpPr bwMode="auto">
          <a:xfrm>
            <a:off x="1836738" y="3709988"/>
            <a:ext cx="501650" cy="233362"/>
            <a:chOff x="3600" y="219"/>
            <a:chExt cx="360" cy="175"/>
          </a:xfrm>
        </p:grpSpPr>
        <p:sp>
          <p:nvSpPr>
            <p:cNvPr id="2128"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29"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30"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31"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32"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33" name="Group 215"/>
            <p:cNvGrpSpPr>
              <a:grpSpLocks/>
            </p:cNvGrpSpPr>
            <p:nvPr/>
          </p:nvGrpSpPr>
          <p:grpSpPr bwMode="auto">
            <a:xfrm>
              <a:off x="3686" y="244"/>
              <a:ext cx="177" cy="66"/>
              <a:chOff x="2848" y="848"/>
              <a:chExt cx="140" cy="98"/>
            </a:xfrm>
          </p:grpSpPr>
          <p:sp>
            <p:nvSpPr>
              <p:cNvPr id="2138"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39"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40"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34" name="Group 219"/>
            <p:cNvGrpSpPr>
              <a:grpSpLocks/>
            </p:cNvGrpSpPr>
            <p:nvPr/>
          </p:nvGrpSpPr>
          <p:grpSpPr bwMode="auto">
            <a:xfrm flipV="1">
              <a:off x="3686" y="243"/>
              <a:ext cx="177" cy="66"/>
              <a:chOff x="2848" y="848"/>
              <a:chExt cx="140" cy="98"/>
            </a:xfrm>
          </p:grpSpPr>
          <p:sp>
            <p:nvSpPr>
              <p:cNvPr id="2135"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36"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37"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2122" name="Line 223"/>
          <p:cNvSpPr>
            <a:spLocks noChangeShapeType="1"/>
          </p:cNvSpPr>
          <p:nvPr/>
        </p:nvSpPr>
        <p:spPr bwMode="auto">
          <a:xfrm flipV="1">
            <a:off x="2092325" y="3922713"/>
            <a:ext cx="1588" cy="249237"/>
          </a:xfrm>
          <a:prstGeom prst="line">
            <a:avLst/>
          </a:prstGeom>
          <a:noFill/>
          <a:ln w="12700">
            <a:solidFill>
              <a:schemeClr val="tx1"/>
            </a:solidFill>
            <a:round/>
            <a:headEnd/>
            <a:tailEnd/>
          </a:ln>
        </p:spPr>
        <p:txBody>
          <a:bodyPr wrap="none" anchor="ctr"/>
          <a:lstStyle/>
          <a:p>
            <a:endParaRPr lang="he-IL"/>
          </a:p>
        </p:txBody>
      </p:sp>
      <p:sp>
        <p:nvSpPr>
          <p:cNvPr id="2123" name="Line 224"/>
          <p:cNvSpPr>
            <a:spLocks noChangeShapeType="1"/>
          </p:cNvSpPr>
          <p:nvPr/>
        </p:nvSpPr>
        <p:spPr bwMode="auto">
          <a:xfrm>
            <a:off x="1219200" y="1905000"/>
            <a:ext cx="2514600" cy="2514600"/>
          </a:xfrm>
          <a:prstGeom prst="line">
            <a:avLst/>
          </a:prstGeom>
          <a:noFill/>
          <a:ln w="38100">
            <a:solidFill>
              <a:srgbClr val="FF0000"/>
            </a:solidFill>
            <a:round/>
            <a:headEnd/>
            <a:tailEnd type="triangle" w="med" len="med"/>
          </a:ln>
        </p:spPr>
        <p:txBody>
          <a:bodyPr wrap="none" anchor="ctr"/>
          <a:lstStyle/>
          <a:p>
            <a:endParaRPr lang="he-IL"/>
          </a:p>
        </p:txBody>
      </p:sp>
      <p:sp>
        <p:nvSpPr>
          <p:cNvPr id="2124" name="Line 225"/>
          <p:cNvSpPr>
            <a:spLocks noChangeShapeType="1"/>
          </p:cNvSpPr>
          <p:nvPr/>
        </p:nvSpPr>
        <p:spPr bwMode="auto">
          <a:xfrm>
            <a:off x="1219200" y="1752600"/>
            <a:ext cx="2514600" cy="2514600"/>
          </a:xfrm>
          <a:prstGeom prst="line">
            <a:avLst/>
          </a:prstGeom>
          <a:noFill/>
          <a:ln w="38100">
            <a:solidFill>
              <a:srgbClr val="FF0000"/>
            </a:solidFill>
            <a:round/>
            <a:headEnd type="triangle" w="med" len="med"/>
            <a:tailEnd/>
          </a:ln>
        </p:spPr>
        <p:txBody>
          <a:bodyPr wrap="none" anchor="ctr"/>
          <a:lstStyle/>
          <a:p>
            <a:endParaRPr lang="he-IL"/>
          </a:p>
        </p:txBody>
      </p:sp>
      <p:sp>
        <p:nvSpPr>
          <p:cNvPr id="2125" name="Line 226"/>
          <p:cNvSpPr>
            <a:spLocks noChangeShapeType="1"/>
          </p:cNvSpPr>
          <p:nvPr/>
        </p:nvSpPr>
        <p:spPr bwMode="auto">
          <a:xfrm flipV="1">
            <a:off x="2590800" y="4495800"/>
            <a:ext cx="1143000" cy="381000"/>
          </a:xfrm>
          <a:prstGeom prst="line">
            <a:avLst/>
          </a:prstGeom>
          <a:noFill/>
          <a:ln w="38100">
            <a:solidFill>
              <a:srgbClr val="FF0000"/>
            </a:solidFill>
            <a:round/>
            <a:headEnd/>
            <a:tailEnd type="triangle" w="med" len="med"/>
          </a:ln>
        </p:spPr>
        <p:txBody>
          <a:bodyPr wrap="none" anchor="ctr"/>
          <a:lstStyle/>
          <a:p>
            <a:endParaRPr lang="he-IL"/>
          </a:p>
        </p:txBody>
      </p:sp>
      <p:sp>
        <p:nvSpPr>
          <p:cNvPr id="2126" name="Line 227"/>
          <p:cNvSpPr>
            <a:spLocks noChangeShapeType="1"/>
          </p:cNvSpPr>
          <p:nvPr/>
        </p:nvSpPr>
        <p:spPr bwMode="auto">
          <a:xfrm flipV="1">
            <a:off x="2667000" y="4572000"/>
            <a:ext cx="1143000" cy="381000"/>
          </a:xfrm>
          <a:prstGeom prst="line">
            <a:avLst/>
          </a:prstGeom>
          <a:noFill/>
          <a:ln w="38100">
            <a:solidFill>
              <a:srgbClr val="FF0000"/>
            </a:solidFill>
            <a:round/>
            <a:headEnd type="triangle" w="med" len="med"/>
            <a:tailEnd/>
          </a:ln>
        </p:spPr>
        <p:txBody>
          <a:bodyPr wrap="none" anchor="ctr"/>
          <a:lstStyle/>
          <a:p>
            <a:endParaRPr lang="he-IL"/>
          </a:p>
        </p:txBody>
      </p:sp>
      <p:sp>
        <p:nvSpPr>
          <p:cNvPr id="2127" name="Rectangle 228"/>
          <p:cNvSpPr>
            <a:spLocks noChangeArrowheads="1"/>
          </p:cNvSpPr>
          <p:nvPr/>
        </p:nvSpPr>
        <p:spPr bwMode="auto">
          <a:xfrm>
            <a:off x="798513" y="5275263"/>
            <a:ext cx="7775575" cy="925512"/>
          </a:xfrm>
          <a:prstGeom prst="rect">
            <a:avLst/>
          </a:prstGeom>
          <a:noFill/>
          <a:ln w="9525">
            <a:noFill/>
            <a:miter lim="800000"/>
            <a:headEnd/>
            <a:tailEnd/>
          </a:ln>
        </p:spPr>
        <p:txBody>
          <a:bodyPr/>
          <a:lstStyle/>
          <a:p>
            <a:pPr marL="342900" indent="-342900"/>
            <a:r>
              <a:rPr lang="en-US" b="1" u="sng">
                <a:solidFill>
                  <a:srgbClr val="FF0000"/>
                </a:solidFill>
              </a:rPr>
              <a:t>Note</a:t>
            </a:r>
            <a:r>
              <a:rPr lang="en-US" b="1">
                <a:solidFill>
                  <a:srgbClr val="FF0000"/>
                </a:solidFill>
              </a:rPr>
              <a:t>:</a:t>
            </a:r>
          </a:p>
          <a:p>
            <a:pPr marL="342900" indent="-342900">
              <a:buFont typeface="ZapfDingbats" pitchFamily="82" charset="2"/>
              <a:buChar char="r"/>
            </a:pPr>
            <a:r>
              <a:rPr lang="en-US"/>
              <a:t>Both client and server are called hosts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6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6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6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7375" y="277813"/>
            <a:ext cx="7772400" cy="965200"/>
          </a:xfrm>
        </p:spPr>
        <p:txBody>
          <a:bodyPr>
            <a:normAutofit fontScale="90000"/>
          </a:bodyPr>
          <a:lstStyle/>
          <a:p>
            <a:pPr eaLnBrk="1" hangingPunct="1">
              <a:defRPr/>
            </a:pPr>
            <a:r>
              <a:rPr lang="en-US" sz="3600" dirty="0" smtClean="0"/>
              <a:t>Circular DHT  (2)</a:t>
            </a:r>
            <a:br>
              <a:rPr lang="en-US" sz="3600" dirty="0" smtClean="0"/>
            </a:br>
            <a:endParaRPr lang="en-US" sz="3600" dirty="0" smtClean="0"/>
          </a:p>
        </p:txBody>
      </p:sp>
      <p:sp>
        <p:nvSpPr>
          <p:cNvPr id="97283"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4"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5"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6"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7"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8"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9"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90" name="Oval 10"/>
          <p:cNvSpPr>
            <a:spLocks noChangeArrowheads="1"/>
          </p:cNvSpPr>
          <p:nvPr/>
        </p:nvSpPr>
        <p:spPr bwMode="auto">
          <a:xfrm>
            <a:off x="2849563" y="2058988"/>
            <a:ext cx="3802062" cy="3811587"/>
          </a:xfrm>
          <a:prstGeom prst="ellipse">
            <a:avLst/>
          </a:prstGeom>
          <a:noFill/>
          <a:ln w="9525">
            <a:solidFill>
              <a:schemeClr val="tx1"/>
            </a:solidFill>
            <a:round/>
            <a:headEnd/>
            <a:tailEnd/>
          </a:ln>
        </p:spPr>
        <p:txBody>
          <a:bodyPr wrap="none" anchor="ctr"/>
          <a:lstStyle/>
          <a:p>
            <a:endParaRPr lang="he-IL"/>
          </a:p>
        </p:txBody>
      </p:sp>
      <p:sp>
        <p:nvSpPr>
          <p:cNvPr id="97291" name="Text Box 11"/>
          <p:cNvSpPr txBox="1">
            <a:spLocks noChangeArrowheads="1"/>
          </p:cNvSpPr>
          <p:nvPr/>
        </p:nvSpPr>
        <p:spPr bwMode="auto">
          <a:xfrm>
            <a:off x="4605338" y="1652588"/>
            <a:ext cx="706437" cy="366712"/>
          </a:xfrm>
          <a:prstGeom prst="rect">
            <a:avLst/>
          </a:prstGeom>
          <a:noFill/>
          <a:ln w="9525">
            <a:noFill/>
            <a:miter lim="800000"/>
            <a:headEnd/>
            <a:tailEnd/>
          </a:ln>
        </p:spPr>
        <p:txBody>
          <a:bodyPr wrap="none">
            <a:spAutoFit/>
          </a:bodyPr>
          <a:lstStyle/>
          <a:p>
            <a:r>
              <a:rPr lang="en-US"/>
              <a:t>0001</a:t>
            </a:r>
          </a:p>
        </p:txBody>
      </p:sp>
      <p:sp>
        <p:nvSpPr>
          <p:cNvPr id="97292" name="Rectangle 12"/>
          <p:cNvSpPr>
            <a:spLocks noChangeArrowheads="1"/>
          </p:cNvSpPr>
          <p:nvPr/>
        </p:nvSpPr>
        <p:spPr bwMode="auto">
          <a:xfrm>
            <a:off x="5562600" y="2514600"/>
            <a:ext cx="669925" cy="366713"/>
          </a:xfrm>
          <a:prstGeom prst="rect">
            <a:avLst/>
          </a:prstGeom>
          <a:noFill/>
          <a:ln w="9525">
            <a:noFill/>
            <a:miter lim="800000"/>
            <a:headEnd/>
            <a:tailEnd/>
          </a:ln>
        </p:spPr>
        <p:txBody>
          <a:bodyPr wrap="none">
            <a:spAutoFit/>
          </a:bodyPr>
          <a:lstStyle/>
          <a:p>
            <a:r>
              <a:rPr lang="en-US"/>
              <a:t>0011</a:t>
            </a:r>
          </a:p>
        </p:txBody>
      </p:sp>
      <p:sp>
        <p:nvSpPr>
          <p:cNvPr id="97293" name="Rectangle 13"/>
          <p:cNvSpPr>
            <a:spLocks noChangeArrowheads="1"/>
          </p:cNvSpPr>
          <p:nvPr/>
        </p:nvSpPr>
        <p:spPr bwMode="auto">
          <a:xfrm>
            <a:off x="6788150" y="3890963"/>
            <a:ext cx="706438" cy="366712"/>
          </a:xfrm>
          <a:prstGeom prst="rect">
            <a:avLst/>
          </a:prstGeom>
          <a:noFill/>
          <a:ln w="9525">
            <a:noFill/>
            <a:miter lim="800000"/>
            <a:headEnd/>
            <a:tailEnd/>
          </a:ln>
        </p:spPr>
        <p:txBody>
          <a:bodyPr wrap="none">
            <a:spAutoFit/>
          </a:bodyPr>
          <a:lstStyle/>
          <a:p>
            <a:r>
              <a:rPr lang="en-US"/>
              <a:t>0100</a:t>
            </a:r>
          </a:p>
        </p:txBody>
      </p:sp>
      <p:sp>
        <p:nvSpPr>
          <p:cNvPr id="97294" name="Rectangle 14"/>
          <p:cNvSpPr>
            <a:spLocks noChangeArrowheads="1"/>
          </p:cNvSpPr>
          <p:nvPr/>
        </p:nvSpPr>
        <p:spPr bwMode="auto">
          <a:xfrm>
            <a:off x="6494463" y="4895850"/>
            <a:ext cx="669925" cy="366713"/>
          </a:xfrm>
          <a:prstGeom prst="rect">
            <a:avLst/>
          </a:prstGeom>
          <a:noFill/>
          <a:ln w="9525">
            <a:noFill/>
            <a:miter lim="800000"/>
            <a:headEnd/>
            <a:tailEnd/>
          </a:ln>
        </p:spPr>
        <p:txBody>
          <a:bodyPr wrap="none">
            <a:spAutoFit/>
          </a:bodyPr>
          <a:lstStyle/>
          <a:p>
            <a:r>
              <a:rPr lang="en-US"/>
              <a:t>0101</a:t>
            </a:r>
          </a:p>
        </p:txBody>
      </p:sp>
      <p:sp>
        <p:nvSpPr>
          <p:cNvPr id="97295" name="Rectangle 15"/>
          <p:cNvSpPr>
            <a:spLocks noChangeArrowheads="1"/>
          </p:cNvSpPr>
          <p:nvPr/>
        </p:nvSpPr>
        <p:spPr bwMode="auto">
          <a:xfrm>
            <a:off x="4867275" y="5849938"/>
            <a:ext cx="706438" cy="366712"/>
          </a:xfrm>
          <a:prstGeom prst="rect">
            <a:avLst/>
          </a:prstGeom>
          <a:noFill/>
          <a:ln w="9525">
            <a:noFill/>
            <a:miter lim="800000"/>
            <a:headEnd/>
            <a:tailEnd/>
          </a:ln>
        </p:spPr>
        <p:txBody>
          <a:bodyPr wrap="none">
            <a:spAutoFit/>
          </a:bodyPr>
          <a:lstStyle/>
          <a:p>
            <a:r>
              <a:rPr lang="en-US"/>
              <a:t>1000</a:t>
            </a:r>
          </a:p>
        </p:txBody>
      </p:sp>
      <p:sp>
        <p:nvSpPr>
          <p:cNvPr id="97296" name="Rectangle 16"/>
          <p:cNvSpPr>
            <a:spLocks noChangeArrowheads="1"/>
          </p:cNvSpPr>
          <p:nvPr/>
        </p:nvSpPr>
        <p:spPr bwMode="auto">
          <a:xfrm>
            <a:off x="3068638" y="5610225"/>
            <a:ext cx="669925" cy="366713"/>
          </a:xfrm>
          <a:prstGeom prst="rect">
            <a:avLst/>
          </a:prstGeom>
          <a:noFill/>
          <a:ln w="9525">
            <a:noFill/>
            <a:miter lim="800000"/>
            <a:headEnd/>
            <a:tailEnd/>
          </a:ln>
        </p:spPr>
        <p:txBody>
          <a:bodyPr wrap="none">
            <a:spAutoFit/>
          </a:bodyPr>
          <a:lstStyle/>
          <a:p>
            <a:r>
              <a:rPr lang="en-US"/>
              <a:t>1010</a:t>
            </a:r>
          </a:p>
        </p:txBody>
      </p:sp>
      <p:sp>
        <p:nvSpPr>
          <p:cNvPr id="97297" name="Rectangle 17"/>
          <p:cNvSpPr>
            <a:spLocks noChangeArrowheads="1"/>
          </p:cNvSpPr>
          <p:nvPr/>
        </p:nvSpPr>
        <p:spPr bwMode="auto">
          <a:xfrm>
            <a:off x="2249488" y="4510088"/>
            <a:ext cx="669925" cy="366712"/>
          </a:xfrm>
          <a:prstGeom prst="rect">
            <a:avLst/>
          </a:prstGeom>
          <a:noFill/>
          <a:ln w="9525">
            <a:noFill/>
            <a:miter lim="800000"/>
            <a:headEnd/>
            <a:tailEnd/>
          </a:ln>
        </p:spPr>
        <p:txBody>
          <a:bodyPr wrap="none">
            <a:spAutoFit/>
          </a:bodyPr>
          <a:lstStyle/>
          <a:p>
            <a:r>
              <a:rPr lang="en-US"/>
              <a:t>1100</a:t>
            </a:r>
          </a:p>
        </p:txBody>
      </p:sp>
      <p:sp>
        <p:nvSpPr>
          <p:cNvPr id="97298" name="Rectangle 18"/>
          <p:cNvSpPr>
            <a:spLocks noChangeArrowheads="1"/>
          </p:cNvSpPr>
          <p:nvPr/>
        </p:nvSpPr>
        <p:spPr bwMode="auto">
          <a:xfrm>
            <a:off x="2374900" y="2960688"/>
            <a:ext cx="596900" cy="366712"/>
          </a:xfrm>
          <a:prstGeom prst="rect">
            <a:avLst/>
          </a:prstGeom>
          <a:noFill/>
          <a:ln w="9525">
            <a:noFill/>
            <a:miter lim="800000"/>
            <a:headEnd/>
            <a:tailEnd/>
          </a:ln>
        </p:spPr>
        <p:txBody>
          <a:bodyPr wrap="none">
            <a:spAutoFit/>
          </a:bodyPr>
          <a:lstStyle/>
          <a:p>
            <a:r>
              <a:rPr lang="en-US"/>
              <a:t>1111</a:t>
            </a:r>
          </a:p>
        </p:txBody>
      </p:sp>
      <p:grpSp>
        <p:nvGrpSpPr>
          <p:cNvPr id="2" name="Group 19"/>
          <p:cNvGrpSpPr>
            <a:grpSpLocks/>
          </p:cNvGrpSpPr>
          <p:nvPr/>
        </p:nvGrpSpPr>
        <p:grpSpPr bwMode="auto">
          <a:xfrm>
            <a:off x="6545263" y="1676400"/>
            <a:ext cx="2200275" cy="993775"/>
            <a:chOff x="4289" y="1273"/>
            <a:chExt cx="853" cy="609"/>
          </a:xfrm>
        </p:grpSpPr>
        <p:sp>
          <p:nvSpPr>
            <p:cNvPr id="97321"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he-IL" sz="1600">
                <a:latin typeface="Times New Roman" pitchFamily="18" charset="0"/>
              </a:endParaRPr>
            </a:p>
          </p:txBody>
        </p:sp>
        <p:sp>
          <p:nvSpPr>
            <p:cNvPr id="97322" name="Text Box 21"/>
            <p:cNvSpPr txBox="1">
              <a:spLocks noChangeArrowheads="1"/>
            </p:cNvSpPr>
            <p:nvPr/>
          </p:nvSpPr>
          <p:spPr bwMode="auto">
            <a:xfrm>
              <a:off x="4289" y="1315"/>
              <a:ext cx="853" cy="517"/>
            </a:xfrm>
            <a:prstGeom prst="rect">
              <a:avLst/>
            </a:prstGeom>
            <a:noFill/>
            <a:ln w="9525">
              <a:noFill/>
              <a:miter lim="800000"/>
              <a:headEnd/>
              <a:tailEnd/>
            </a:ln>
          </p:spPr>
          <p:txBody>
            <a:bodyPr wrap="none">
              <a:spAutoFit/>
            </a:bodyPr>
            <a:lstStyle/>
            <a:p>
              <a:r>
                <a:rPr lang="en-US" sz="2000">
                  <a:solidFill>
                    <a:srgbClr val="FF0000"/>
                  </a:solidFill>
                </a:rPr>
                <a:t>Who’s resp </a:t>
              </a:r>
            </a:p>
            <a:p>
              <a:r>
                <a:rPr lang="en-US" sz="2000">
                  <a:solidFill>
                    <a:srgbClr val="FF0000"/>
                  </a:solidFill>
                </a:rPr>
                <a:t>for key 1110 </a:t>
              </a:r>
              <a:r>
                <a:rPr lang="en-US">
                  <a:solidFill>
                    <a:srgbClr val="FF0000"/>
                  </a:solidFill>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p:spPr>
        <p:txBody>
          <a:bodyPr/>
          <a:lstStyle/>
          <a:p>
            <a:endParaRPr lang="he-IL"/>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p:spPr>
        <p:txBody>
          <a:bodyPr/>
          <a:lstStyle/>
          <a:p>
            <a:endParaRPr lang="he-IL"/>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p:spPr>
        <p:txBody>
          <a:bodyPr/>
          <a:lstStyle/>
          <a:p>
            <a:endParaRPr lang="he-IL"/>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p:spPr>
        <p:txBody>
          <a:bodyPr/>
          <a:lstStyle/>
          <a:p>
            <a:endParaRPr lang="he-IL"/>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p:spPr>
        <p:txBody>
          <a:bodyPr/>
          <a:lstStyle/>
          <a:p>
            <a:endParaRPr lang="he-IL"/>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p:spPr>
        <p:txBody>
          <a:bodyPr/>
          <a:lstStyle/>
          <a:p>
            <a:endParaRPr lang="he-IL"/>
          </a:p>
        </p:txBody>
      </p:sp>
      <p:sp>
        <p:nvSpPr>
          <p:cNvPr id="97306"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he-IL"/>
          </a:p>
        </p:txBody>
      </p:sp>
      <p:grpSp>
        <p:nvGrpSpPr>
          <p:cNvPr id="3" name="Group 29"/>
          <p:cNvGrpSpPr>
            <a:grpSpLocks/>
          </p:cNvGrpSpPr>
          <p:nvPr/>
        </p:nvGrpSpPr>
        <p:grpSpPr bwMode="auto">
          <a:xfrm>
            <a:off x="2968625" y="2252663"/>
            <a:ext cx="3049588" cy="933450"/>
            <a:chOff x="1870" y="1419"/>
            <a:chExt cx="1921" cy="588"/>
          </a:xfrm>
        </p:grpSpPr>
        <p:grpSp>
          <p:nvGrpSpPr>
            <p:cNvPr id="4" name="Group 30"/>
            <p:cNvGrpSpPr>
              <a:grpSpLocks/>
            </p:cNvGrpSpPr>
            <p:nvPr/>
          </p:nvGrpSpPr>
          <p:grpSpPr bwMode="auto">
            <a:xfrm>
              <a:off x="1870" y="1419"/>
              <a:ext cx="1921" cy="588"/>
              <a:chOff x="1870" y="1419"/>
              <a:chExt cx="1921" cy="588"/>
            </a:xfrm>
          </p:grpSpPr>
          <p:sp>
            <p:nvSpPr>
              <p:cNvPr id="97319"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p:spPr>
            <p:txBody>
              <a:bodyPr/>
              <a:lstStyle/>
              <a:p>
                <a:endParaRPr lang="he-IL"/>
              </a:p>
            </p:txBody>
          </p:sp>
          <p:sp>
            <p:nvSpPr>
              <p:cNvPr id="97320"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he-IL">
                  <a:latin typeface="Times New Roman" pitchFamily="18" charset="0"/>
                </a:endParaRPr>
              </a:p>
            </p:txBody>
          </p:sp>
        </p:grpSp>
        <p:sp>
          <p:nvSpPr>
            <p:cNvPr id="97318" name="Text Box 33"/>
            <p:cNvSpPr txBox="1">
              <a:spLocks noChangeArrowheads="1"/>
            </p:cNvSpPr>
            <p:nvPr/>
          </p:nvSpPr>
          <p:spPr bwMode="auto">
            <a:xfrm>
              <a:off x="1908" y="1511"/>
              <a:ext cx="817" cy="212"/>
            </a:xfrm>
            <a:prstGeom prst="rect">
              <a:avLst/>
            </a:prstGeom>
            <a:noFill/>
            <a:ln w="9525">
              <a:noFill/>
              <a:miter lim="800000"/>
              <a:headEnd/>
              <a:tailEnd/>
            </a:ln>
          </p:spPr>
          <p:txBody>
            <a:bodyPr>
              <a:spAutoFit/>
            </a:bodyPr>
            <a:lstStyle/>
            <a:p>
              <a:r>
                <a:rPr lang="en-US" sz="1600">
                  <a:solidFill>
                    <a:srgbClr val="FF0000"/>
                  </a:solidFill>
                </a:rPr>
                <a:t>I am</a:t>
              </a:r>
            </a:p>
          </p:txBody>
        </p:sp>
      </p:grpSp>
      <p:sp>
        <p:nvSpPr>
          <p:cNvPr id="226338" name="Text Box 34"/>
          <p:cNvSpPr txBox="1">
            <a:spLocks noChangeArrowheads="1"/>
          </p:cNvSpPr>
          <p:nvPr/>
        </p:nvSpPr>
        <p:spPr bwMode="auto">
          <a:xfrm>
            <a:off x="265113" y="1728788"/>
            <a:ext cx="2427268" cy="2000548"/>
          </a:xfrm>
          <a:prstGeom prst="rect">
            <a:avLst/>
          </a:prstGeom>
          <a:noFill/>
          <a:ln w="9525">
            <a:noFill/>
            <a:miter lim="800000"/>
            <a:headEnd/>
            <a:tailEnd/>
          </a:ln>
        </p:spPr>
        <p:txBody>
          <a:bodyPr wrap="none">
            <a:spAutoFit/>
          </a:bodyPr>
          <a:lstStyle/>
          <a:p>
            <a:r>
              <a:rPr lang="en-US" sz="2000" dirty="0">
                <a:solidFill>
                  <a:srgbClr val="FF0000"/>
                </a:solidFill>
              </a:rPr>
              <a:t>O(N) messages</a:t>
            </a:r>
          </a:p>
          <a:p>
            <a:r>
              <a:rPr lang="en-US" sz="2000" dirty="0">
                <a:solidFill>
                  <a:srgbClr val="FF0000"/>
                </a:solidFill>
              </a:rPr>
              <a:t>on </a:t>
            </a:r>
            <a:r>
              <a:rPr lang="en-US" sz="2000" dirty="0" err="1">
                <a:solidFill>
                  <a:srgbClr val="FF0000"/>
                </a:solidFill>
              </a:rPr>
              <a:t>avg</a:t>
            </a:r>
            <a:r>
              <a:rPr lang="en-US" sz="2000" dirty="0">
                <a:solidFill>
                  <a:srgbClr val="FF0000"/>
                </a:solidFill>
              </a:rPr>
              <a:t> </a:t>
            </a:r>
            <a:r>
              <a:rPr lang="en-US" sz="2000" dirty="0" smtClean="0">
                <a:solidFill>
                  <a:srgbClr val="FF0000"/>
                </a:solidFill>
              </a:rPr>
              <a:t>required to </a:t>
            </a:r>
            <a:br>
              <a:rPr lang="en-US" sz="2000" dirty="0" smtClean="0">
                <a:solidFill>
                  <a:srgbClr val="FF0000"/>
                </a:solidFill>
              </a:rPr>
            </a:br>
            <a:r>
              <a:rPr lang="en-US" sz="2000" dirty="0" smtClean="0">
                <a:solidFill>
                  <a:srgbClr val="FF0000"/>
                </a:solidFill>
              </a:rPr>
              <a:t>resolve query in </a:t>
            </a:r>
            <a:br>
              <a:rPr lang="en-US" sz="2000" dirty="0" smtClean="0">
                <a:solidFill>
                  <a:srgbClr val="FF0000"/>
                </a:solidFill>
              </a:rPr>
            </a:br>
            <a:r>
              <a:rPr lang="en-US" sz="2000" dirty="0" smtClean="0">
                <a:solidFill>
                  <a:srgbClr val="FF0000"/>
                </a:solidFill>
              </a:rPr>
              <a:t>overlay network, </a:t>
            </a:r>
            <a:br>
              <a:rPr lang="en-US" sz="2000" dirty="0" smtClean="0">
                <a:solidFill>
                  <a:srgbClr val="FF0000"/>
                </a:solidFill>
              </a:rPr>
            </a:br>
            <a:r>
              <a:rPr lang="en-US" sz="2000" dirty="0" smtClean="0">
                <a:solidFill>
                  <a:srgbClr val="FF0000"/>
                </a:solidFill>
              </a:rPr>
              <a:t>when  there are </a:t>
            </a:r>
            <a:br>
              <a:rPr lang="en-US" sz="2000" dirty="0" smtClean="0">
                <a:solidFill>
                  <a:srgbClr val="FF0000"/>
                </a:solidFill>
              </a:rPr>
            </a:br>
            <a:r>
              <a:rPr lang="en-US" sz="2000" dirty="0" smtClean="0">
                <a:solidFill>
                  <a:srgbClr val="FF0000"/>
                </a:solidFill>
              </a:rPr>
              <a:t>N </a:t>
            </a:r>
            <a:r>
              <a:rPr lang="en-US" sz="2000" dirty="0">
                <a:solidFill>
                  <a:srgbClr val="FF0000"/>
                </a:solidFill>
              </a:rPr>
              <a:t>peers</a:t>
            </a:r>
          </a:p>
        </p:txBody>
      </p:sp>
      <p:sp>
        <p:nvSpPr>
          <p:cNvPr id="226340" name="Text Box 36"/>
          <p:cNvSpPr txBox="1">
            <a:spLocks noChangeArrowheads="1"/>
          </p:cNvSpPr>
          <p:nvPr/>
        </p:nvSpPr>
        <p:spPr bwMode="auto">
          <a:xfrm>
            <a:off x="5943600" y="3429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1" name="Text Box 37"/>
          <p:cNvSpPr txBox="1">
            <a:spLocks noChangeArrowheads="1"/>
          </p:cNvSpPr>
          <p:nvPr/>
        </p:nvSpPr>
        <p:spPr bwMode="auto">
          <a:xfrm>
            <a:off x="5943600" y="4343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2" name="Text Box 38"/>
          <p:cNvSpPr txBox="1">
            <a:spLocks noChangeArrowheads="1"/>
          </p:cNvSpPr>
          <p:nvPr/>
        </p:nvSpPr>
        <p:spPr bwMode="auto">
          <a:xfrm>
            <a:off x="5181600" y="5105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3" name="Text Box 39"/>
          <p:cNvSpPr txBox="1">
            <a:spLocks noChangeArrowheads="1"/>
          </p:cNvSpPr>
          <p:nvPr/>
        </p:nvSpPr>
        <p:spPr bwMode="auto">
          <a:xfrm>
            <a:off x="4114800" y="54102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4" name="Text Box 40"/>
          <p:cNvSpPr txBox="1">
            <a:spLocks noChangeArrowheads="1"/>
          </p:cNvSpPr>
          <p:nvPr/>
        </p:nvSpPr>
        <p:spPr bwMode="auto">
          <a:xfrm>
            <a:off x="3352800" y="4953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5" name="Text Box 41"/>
          <p:cNvSpPr txBox="1">
            <a:spLocks noChangeArrowheads="1"/>
          </p:cNvSpPr>
          <p:nvPr/>
        </p:nvSpPr>
        <p:spPr bwMode="auto">
          <a:xfrm>
            <a:off x="2971800" y="3962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97315" name="Text Box 42"/>
          <p:cNvSpPr txBox="1">
            <a:spLocks noChangeArrowheads="1"/>
          </p:cNvSpPr>
          <p:nvPr/>
        </p:nvSpPr>
        <p:spPr bwMode="auto">
          <a:xfrm>
            <a:off x="365125" y="5375275"/>
            <a:ext cx="1912938" cy="1016000"/>
          </a:xfrm>
          <a:prstGeom prst="rect">
            <a:avLst/>
          </a:prstGeom>
          <a:noFill/>
          <a:ln w="9525">
            <a:solidFill>
              <a:srgbClr val="FF0000"/>
            </a:solidFill>
            <a:miter lim="800000"/>
            <a:headEnd/>
            <a:tailEnd/>
          </a:ln>
        </p:spPr>
        <p:txBody>
          <a:bodyPr wrap="none">
            <a:spAutoFit/>
          </a:bodyPr>
          <a:lstStyle/>
          <a:p>
            <a:r>
              <a:rPr lang="en-US" sz="2000">
                <a:solidFill>
                  <a:srgbClr val="FF3300"/>
                </a:solidFill>
              </a:rPr>
              <a:t>Define </a:t>
            </a:r>
            <a:r>
              <a:rPr lang="en-US" sz="2000" u="sng">
                <a:solidFill>
                  <a:srgbClr val="FF3300"/>
                </a:solidFill>
              </a:rPr>
              <a:t>closest</a:t>
            </a:r>
            <a:r>
              <a:rPr lang="en-US" sz="2000">
                <a:solidFill>
                  <a:srgbClr val="FF3300"/>
                </a:solidFill>
              </a:rPr>
              <a:t/>
            </a:r>
            <a:br>
              <a:rPr lang="en-US" sz="2000">
                <a:solidFill>
                  <a:srgbClr val="FF3300"/>
                </a:solidFill>
              </a:rPr>
            </a:br>
            <a:r>
              <a:rPr lang="en-US" sz="2000">
                <a:solidFill>
                  <a:srgbClr val="FF3300"/>
                </a:solidFill>
              </a:rPr>
              <a:t>as closest</a:t>
            </a:r>
            <a:br>
              <a:rPr lang="en-US" sz="2000">
                <a:solidFill>
                  <a:srgbClr val="FF3300"/>
                </a:solidFill>
              </a:rPr>
            </a:br>
            <a:r>
              <a:rPr lang="en-US" sz="2000">
                <a:solidFill>
                  <a:srgbClr val="FF3300"/>
                </a:solidFill>
              </a:rPr>
              <a:t>successor</a:t>
            </a:r>
          </a:p>
        </p:txBody>
      </p:sp>
      <p:sp>
        <p:nvSpPr>
          <p:cNvPr id="9731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963B73C2-2800-470A-A8A3-1A93CD1A0B4D}" type="slidenum">
              <a:rPr lang="en-US" sz="1200">
                <a:latin typeface="Arial" pitchFamily="34" charset="0"/>
                <a:cs typeface="Arial" pitchFamily="34" charset="0"/>
              </a:rPr>
              <a:pPr algn="r">
                <a:spcBef>
                  <a:spcPct val="0"/>
                </a:spcBef>
                <a:buClrTx/>
                <a:buSzTx/>
                <a:buFontTx/>
                <a:buNone/>
              </a:pPr>
              <a:t>60</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67"/>
          <p:cNvSpPr>
            <a:spLocks noGrp="1"/>
          </p:cNvSpPr>
          <p:nvPr>
            <p:ph type="title"/>
          </p:nvPr>
        </p:nvSpPr>
        <p:spPr>
          <a:xfrm>
            <a:off x="254000" y="0"/>
            <a:ext cx="8229600" cy="1143000"/>
          </a:xfrm>
        </p:spPr>
        <p:txBody>
          <a:bodyPr/>
          <a:lstStyle/>
          <a:p>
            <a:r>
              <a:rPr lang="en-US" smtClean="0"/>
              <a:t>Circular DHT with Shortcuts</a:t>
            </a:r>
          </a:p>
        </p:txBody>
      </p:sp>
      <p:sp>
        <p:nvSpPr>
          <p:cNvPr id="98307" name="Content Placeholder 37"/>
          <p:cNvSpPr>
            <a:spLocks noGrp="1"/>
          </p:cNvSpPr>
          <p:nvPr>
            <p:ph idx="1"/>
          </p:nvPr>
        </p:nvSpPr>
        <p:spPr>
          <a:xfrm>
            <a:off x="228600" y="4572000"/>
            <a:ext cx="8229600" cy="1676400"/>
          </a:xfrm>
        </p:spPr>
        <p:txBody>
          <a:bodyPr/>
          <a:lstStyle/>
          <a:p>
            <a:pPr>
              <a:lnSpc>
                <a:spcPct val="80000"/>
              </a:lnSpc>
            </a:pPr>
            <a:r>
              <a:rPr lang="en-US" sz="2200" dirty="0" smtClean="0"/>
              <a:t>each peer keeps track of IP addresses of predecessor, successor and short cuts.</a:t>
            </a:r>
          </a:p>
          <a:p>
            <a:pPr>
              <a:lnSpc>
                <a:spcPct val="80000"/>
              </a:lnSpc>
            </a:pPr>
            <a:r>
              <a:rPr lang="en-US" sz="2200" dirty="0" smtClean="0"/>
              <a:t>reduced from 6 to 2 messages.</a:t>
            </a:r>
          </a:p>
          <a:p>
            <a:pPr>
              <a:lnSpc>
                <a:spcPct val="80000"/>
              </a:lnSpc>
            </a:pPr>
            <a:r>
              <a:rPr lang="en-US" sz="2200" dirty="0" smtClean="0"/>
              <a:t>possible to design shortcuts so O(log N) neighbors </a:t>
            </a:r>
            <a:br>
              <a:rPr lang="en-US" sz="2200" dirty="0" smtClean="0"/>
            </a:br>
            <a:r>
              <a:rPr lang="en-US" sz="2200" dirty="0" smtClean="0"/>
              <a:t>and O(log N) messages per query</a:t>
            </a:r>
          </a:p>
        </p:txBody>
      </p:sp>
      <p:grpSp>
        <p:nvGrpSpPr>
          <p:cNvPr id="2" name="Group 66"/>
          <p:cNvGrpSpPr>
            <a:grpSpLocks/>
          </p:cNvGrpSpPr>
          <p:nvPr/>
        </p:nvGrpSpPr>
        <p:grpSpPr bwMode="auto">
          <a:xfrm>
            <a:off x="2362200" y="914400"/>
            <a:ext cx="3602038" cy="3570288"/>
            <a:chOff x="4953000" y="1676400"/>
            <a:chExt cx="3602330" cy="3569732"/>
          </a:xfrm>
        </p:grpSpPr>
        <p:grpSp>
          <p:nvGrpSpPr>
            <p:cNvPr id="3" name="Group 43"/>
            <p:cNvGrpSpPr>
              <a:grpSpLocks/>
            </p:cNvGrpSpPr>
            <p:nvPr/>
          </p:nvGrpSpPr>
          <p:grpSpPr bwMode="auto">
            <a:xfrm>
              <a:off x="4953000" y="1676400"/>
              <a:ext cx="3602330" cy="3569732"/>
              <a:chOff x="1066800" y="1676400"/>
              <a:chExt cx="3602330" cy="3569732"/>
            </a:xfrm>
          </p:grpSpPr>
          <p:sp>
            <p:nvSpPr>
              <p:cNvPr id="98324"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5"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6"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7"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8"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9"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30"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31"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he-IL"/>
              </a:p>
            </p:txBody>
          </p:sp>
          <p:sp>
            <p:nvSpPr>
              <p:cNvPr id="98332"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8333" name="Rectangle 12"/>
              <p:cNvSpPr>
                <a:spLocks noChangeArrowheads="1"/>
              </p:cNvSpPr>
              <p:nvPr/>
            </p:nvSpPr>
            <p:spPr bwMode="auto">
              <a:xfrm>
                <a:off x="3962400" y="2286000"/>
                <a:ext cx="325730" cy="369332"/>
              </a:xfrm>
              <a:prstGeom prst="rect">
                <a:avLst/>
              </a:prstGeom>
              <a:noFill/>
              <a:ln w="9525">
                <a:noFill/>
                <a:miter lim="800000"/>
                <a:headEnd/>
                <a:tailEnd/>
              </a:ln>
            </p:spPr>
            <p:txBody>
              <a:bodyPr wrap="none">
                <a:spAutoFit/>
              </a:bodyPr>
              <a:lstStyle/>
              <a:p>
                <a:r>
                  <a:rPr lang="en-US"/>
                  <a:t>3</a:t>
                </a:r>
              </a:p>
            </p:txBody>
          </p:sp>
          <p:sp>
            <p:nvSpPr>
              <p:cNvPr id="98334"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8335"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8336"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8337"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8338"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8339"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8340"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he-IL"/>
              </a:p>
            </p:txBody>
          </p:sp>
        </p:grpSp>
        <p:cxnSp>
          <p:nvCxnSpPr>
            <p:cNvPr id="80" name="Straight Arrow Connector 79"/>
            <p:cNvCxnSpPr>
              <a:endCxn id="98330" idx="7"/>
            </p:cNvCxnSpPr>
            <p:nvPr/>
          </p:nvCxnSpPr>
          <p:spPr>
            <a:xfrm rot="10800000" flipV="1">
              <a:off x="5959557" y="3504915"/>
              <a:ext cx="2254433" cy="1057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329" idx="1"/>
              <a:endCxn id="98326" idx="6"/>
            </p:cNvCxnSpPr>
            <p:nvPr/>
          </p:nvCxnSpPr>
          <p:spPr>
            <a:xfrm rot="16200000" flipV="1">
              <a:off x="6583516" y="2885595"/>
              <a:ext cx="179359" cy="2462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98324" idx="0"/>
            </p:cNvCxnSpPr>
            <p:nvPr/>
          </p:nvCxnSpPr>
          <p:spPr>
            <a:xfrm rot="16200000" flipV="1">
              <a:off x="5159607" y="3222228"/>
              <a:ext cx="1820579" cy="1319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270" y="2839751"/>
              <a:ext cx="2452306" cy="887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8326" idx="7"/>
            </p:cNvCxnSpPr>
            <p:nvPr/>
          </p:nvCxnSpPr>
          <p:spPr>
            <a:xfrm rot="5400000" flipH="1" flipV="1">
              <a:off x="6013693" y="2080854"/>
              <a:ext cx="1325357" cy="2497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98331" idx="6"/>
            </p:cNvCxnSpPr>
            <p:nvPr/>
          </p:nvCxnSpPr>
          <p:spPr>
            <a:xfrm>
              <a:off x="5410237" y="2939853"/>
              <a:ext cx="2779938" cy="507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340" idx="5"/>
            </p:cNvCxnSpPr>
            <p:nvPr/>
          </p:nvCxnSpPr>
          <p:spPr>
            <a:xfrm rot="16200000" flipH="1">
              <a:off x="6355919" y="2621485"/>
              <a:ext cx="2095174" cy="1043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423" y="3156371"/>
              <a:ext cx="2177711" cy="1198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98313"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he-IL" sz="1600">
                <a:latin typeface="Times New Roman" pitchFamily="18" charset="0"/>
              </a:endParaRPr>
            </a:p>
          </p:txBody>
        </p:sp>
        <p:sp>
          <p:nvSpPr>
            <p:cNvPr id="98314" name="Text Box 21"/>
            <p:cNvSpPr txBox="1">
              <a:spLocks noChangeArrowheads="1"/>
            </p:cNvSpPr>
            <p:nvPr/>
          </p:nvSpPr>
          <p:spPr bwMode="auto">
            <a:xfrm>
              <a:off x="4344" y="1326"/>
              <a:ext cx="704" cy="496"/>
            </a:xfrm>
            <a:prstGeom prst="rect">
              <a:avLst/>
            </a:prstGeom>
            <a:noFill/>
            <a:ln w="9525">
              <a:noFill/>
              <a:miter lim="800000"/>
              <a:headEnd/>
              <a:tailEnd/>
            </a:ln>
          </p:spPr>
          <p:txBody>
            <a:bodyPr>
              <a:spAutoFit/>
            </a:bodyPr>
            <a:lstStyle/>
            <a:p>
              <a:r>
                <a:rPr lang="en-US" sz="1800">
                  <a:solidFill>
                    <a:srgbClr val="FF0000"/>
                  </a:solidFill>
                </a:rPr>
                <a:t>Who’s resp </a:t>
              </a:r>
            </a:p>
            <a:p>
              <a:r>
                <a:rPr lang="en-US" sz="1800">
                  <a:solidFill>
                    <a:srgbClr val="FF0000"/>
                  </a:solidFill>
                </a:rPr>
                <a:t>for key 1110? </a:t>
              </a:r>
            </a:p>
          </p:txBody>
        </p:sp>
      </p:grpSp>
      <p:sp>
        <p:nvSpPr>
          <p:cNvPr id="9831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0C03878A-7629-4922-86D7-887E2945AEFD}" type="slidenum">
              <a:rPr lang="en-US" sz="1200">
                <a:latin typeface="Arial" pitchFamily="34" charset="0"/>
                <a:cs typeface="Arial" pitchFamily="34" charset="0"/>
              </a:rPr>
              <a:pPr algn="r">
                <a:spcBef>
                  <a:spcPct val="0"/>
                </a:spcBef>
                <a:buClrTx/>
                <a:buSzTx/>
                <a:buFontTx/>
                <a:buNone/>
              </a:pPr>
              <a:t>61</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67"/>
          <p:cNvSpPr>
            <a:spLocks noGrp="1"/>
          </p:cNvSpPr>
          <p:nvPr>
            <p:ph type="title"/>
          </p:nvPr>
        </p:nvSpPr>
        <p:spPr>
          <a:xfrm>
            <a:off x="381000" y="0"/>
            <a:ext cx="8229600" cy="1019175"/>
          </a:xfrm>
        </p:spPr>
        <p:txBody>
          <a:bodyPr/>
          <a:lstStyle/>
          <a:p>
            <a:r>
              <a:rPr lang="en-US" dirty="0" smtClean="0"/>
              <a:t>Peer Churn</a:t>
            </a:r>
          </a:p>
        </p:txBody>
      </p:sp>
      <p:sp>
        <p:nvSpPr>
          <p:cNvPr id="69" name="Content Placeholder 68"/>
          <p:cNvSpPr>
            <a:spLocks noGrp="1"/>
          </p:cNvSpPr>
          <p:nvPr>
            <p:ph idx="1"/>
          </p:nvPr>
        </p:nvSpPr>
        <p:spPr>
          <a:xfrm>
            <a:off x="457200" y="3992705"/>
            <a:ext cx="8229600" cy="2865295"/>
          </a:xfrm>
        </p:spPr>
        <p:txBody>
          <a:bodyPr/>
          <a:lstStyle/>
          <a:p>
            <a:pPr>
              <a:lnSpc>
                <a:spcPct val="90000"/>
              </a:lnSpc>
            </a:pPr>
            <a:r>
              <a:rPr lang="en-US" sz="2400" dirty="0" smtClean="0">
                <a:solidFill>
                  <a:schemeClr val="accent6"/>
                </a:solidFill>
              </a:rPr>
              <a:t>Example:</a:t>
            </a:r>
            <a:r>
              <a:rPr lang="en-US" sz="2400" dirty="0" smtClean="0">
                <a:solidFill>
                  <a:srgbClr val="FF00FF"/>
                </a:solidFill>
              </a:rPr>
              <a:t> </a:t>
            </a:r>
            <a:r>
              <a:rPr lang="en-US" sz="2400" dirty="0" smtClean="0"/>
              <a:t>peer 5 abruptly leaves</a:t>
            </a:r>
          </a:p>
          <a:p>
            <a:pPr>
              <a:lnSpc>
                <a:spcPct val="90000"/>
              </a:lnSpc>
            </a:pPr>
            <a:r>
              <a:rPr lang="en-US" sz="2400" dirty="0" smtClean="0"/>
              <a:t>Peer 4 detects; makes 8 its immediate successor; asks 8 who its immediate successor is; makes 8’s immediate successor its second successor.</a:t>
            </a:r>
          </a:p>
          <a:p>
            <a:pPr>
              <a:lnSpc>
                <a:spcPct val="90000"/>
              </a:lnSpc>
            </a:pPr>
            <a:r>
              <a:rPr lang="en-US" sz="2400" dirty="0" smtClean="0">
                <a:solidFill>
                  <a:schemeClr val="accent6"/>
                </a:solidFill>
              </a:rPr>
              <a:t>Who else needs to update its neighbor list?</a:t>
            </a:r>
          </a:p>
          <a:p>
            <a:pPr>
              <a:lnSpc>
                <a:spcPct val="90000"/>
              </a:lnSpc>
            </a:pPr>
            <a:r>
              <a:rPr lang="en-US" sz="2400" dirty="0" smtClean="0">
                <a:solidFill>
                  <a:schemeClr val="accent6"/>
                </a:solidFill>
              </a:rPr>
              <a:t>What happens with the database info held by peer 5?</a:t>
            </a:r>
          </a:p>
          <a:p>
            <a:pPr>
              <a:lnSpc>
                <a:spcPct val="90000"/>
              </a:lnSpc>
            </a:pPr>
            <a:r>
              <a:rPr lang="en-US" sz="2400" dirty="0" smtClean="0">
                <a:solidFill>
                  <a:schemeClr val="accent6"/>
                </a:solidFill>
              </a:rPr>
              <a:t>What if peer 13 wants to join?</a:t>
            </a:r>
          </a:p>
        </p:txBody>
      </p:sp>
      <p:grpSp>
        <p:nvGrpSpPr>
          <p:cNvPr id="2" name="Group 42"/>
          <p:cNvGrpSpPr>
            <a:grpSpLocks/>
          </p:cNvGrpSpPr>
          <p:nvPr/>
        </p:nvGrpSpPr>
        <p:grpSpPr bwMode="auto">
          <a:xfrm>
            <a:off x="5049216" y="337312"/>
            <a:ext cx="3602038" cy="3570287"/>
            <a:chOff x="1066800" y="1676400"/>
            <a:chExt cx="3602330" cy="3569732"/>
          </a:xfrm>
        </p:grpSpPr>
        <p:sp>
          <p:nvSpPr>
            <p:cNvPr id="9934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7"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he-IL"/>
            </a:p>
          </p:txBody>
        </p:sp>
        <p:sp>
          <p:nvSpPr>
            <p:cNvPr id="99348"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9349"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9350"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9351"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9352"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9353"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9354"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9355"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935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he-IL"/>
            </a:p>
          </p:txBody>
        </p:sp>
      </p:grpSp>
      <p:cxnSp>
        <p:nvCxnSpPr>
          <p:cNvPr id="64" name="Straight Connector 63"/>
          <p:cNvCxnSpPr/>
          <p:nvPr/>
        </p:nvCxnSpPr>
        <p:spPr>
          <a:xfrm>
            <a:off x="8097216" y="3107017"/>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8173416" y="3183217"/>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316416" y="5240617"/>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9351" idx="0"/>
          </p:cNvCxnSpPr>
          <p:nvPr/>
        </p:nvCxnSpPr>
        <p:spPr>
          <a:xfrm rot="16200000" flipH="1" flipV="1">
            <a:off x="7950373" y="2693955"/>
            <a:ext cx="228600" cy="3921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9337" name="TextBox 28"/>
          <p:cNvSpPr txBox="1">
            <a:spLocks noChangeArrowheads="1"/>
          </p:cNvSpPr>
          <p:nvPr/>
        </p:nvSpPr>
        <p:spPr bwMode="auto">
          <a:xfrm>
            <a:off x="379491" y="1088681"/>
            <a:ext cx="4427538" cy="2813078"/>
          </a:xfrm>
          <a:prstGeom prst="rect">
            <a:avLst/>
          </a:prstGeom>
          <a:noFill/>
          <a:ln w="9525">
            <a:noFill/>
            <a:miter lim="800000"/>
            <a:headEnd/>
            <a:tailEnd/>
          </a:ln>
        </p:spPr>
        <p:txBody>
          <a:bodyPr wrap="square">
            <a:spAutoFit/>
          </a:bodyPr>
          <a:lstStyle/>
          <a:p>
            <a:pPr marL="290513" indent="-290513">
              <a:buClr>
                <a:srgbClr val="000099"/>
              </a:buClr>
              <a:buSzPct val="75000"/>
              <a:buFont typeface="Wingdings" pitchFamily="2" charset="2"/>
              <a:buChar char="v"/>
            </a:pPr>
            <a:r>
              <a:rPr lang="en-US" dirty="0"/>
              <a:t>To handle peer churn, require each peer to know the IP address of its two successors. </a:t>
            </a:r>
          </a:p>
          <a:p>
            <a:pPr marL="290513" indent="-290513">
              <a:buClr>
                <a:srgbClr val="000099"/>
              </a:buClr>
              <a:buSzPct val="75000"/>
              <a:buFont typeface="Wingdings" pitchFamily="2" charset="2"/>
              <a:buChar char="v"/>
            </a:pPr>
            <a:r>
              <a:rPr lang="en-US" dirty="0"/>
              <a:t> Each peer periodically pings its </a:t>
            </a:r>
            <a:r>
              <a:rPr lang="en-US" dirty="0" smtClean="0"/>
              <a:t>two </a:t>
            </a:r>
            <a:r>
              <a:rPr lang="en-US" dirty="0"/>
              <a:t>successors to see if they </a:t>
            </a:r>
            <a:r>
              <a:rPr lang="en-US" dirty="0" smtClean="0"/>
              <a:t>are </a:t>
            </a:r>
            <a:r>
              <a:rPr lang="en-US" dirty="0"/>
              <a:t>still alive</a:t>
            </a:r>
            <a:r>
              <a:rPr lang="en-US" sz="2800" dirty="0"/>
              <a:t>. </a:t>
            </a:r>
          </a:p>
        </p:txBody>
      </p:sp>
      <p:cxnSp>
        <p:nvCxnSpPr>
          <p:cNvPr id="99338" name="Straight Arrow Connector 30"/>
          <p:cNvCxnSpPr>
            <a:cxnSpLocks noChangeShapeType="1"/>
            <a:stCxn id="99350" idx="1"/>
          </p:cNvCxnSpPr>
          <p:nvPr/>
        </p:nvCxnSpPr>
        <p:spPr bwMode="auto">
          <a:xfrm rot="10800000" flipV="1">
            <a:off x="7878141" y="2197862"/>
            <a:ext cx="447675" cy="312737"/>
          </a:xfrm>
          <a:prstGeom prst="straightConnector1">
            <a:avLst/>
          </a:prstGeom>
          <a:noFill/>
          <a:ln w="9525" algn="ctr">
            <a:noFill/>
            <a:round/>
            <a:headEnd/>
            <a:tailEnd type="arrow" w="med" len="med"/>
          </a:ln>
        </p:spPr>
      </p:cxnSp>
      <p:sp>
        <p:nvSpPr>
          <p:cNvPr id="9933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3B5D491D-97CE-4FD0-8DD5-300A1569C13A}" type="slidenum">
              <a:rPr lang="en-US" sz="1200">
                <a:latin typeface="Arial" pitchFamily="34" charset="0"/>
                <a:cs typeface="Arial" pitchFamily="34" charset="0"/>
              </a:rPr>
              <a:pPr algn="r">
                <a:spcBef>
                  <a:spcPct val="0"/>
                </a:spcBef>
                <a:buClrTx/>
                <a:buSzTx/>
                <a:buFontTx/>
                <a:buNone/>
              </a:pPr>
              <a:t>62</a:t>
            </a:fld>
            <a:endParaRPr lang="en-US" sz="1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9">
                                            <p:txEl>
                                              <p:pRg st="3" end="3"/>
                                            </p:txEl>
                                          </p:spTgt>
                                        </p:tgtEl>
                                        <p:attrNameLst>
                                          <p:attrName>style.visibility</p:attrName>
                                        </p:attrNameLst>
                                      </p:cBhvr>
                                      <p:to>
                                        <p:strVal val="visible"/>
                                      </p:to>
                                    </p:set>
                                    <p:animEffect transition="in" filter="blinds(horizontal)">
                                      <p:cBhvr>
                                        <p:cTn id="28" dur="500"/>
                                        <p:tgtEl>
                                          <p:spTgt spid="6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9">
                                            <p:txEl>
                                              <p:pRg st="4" end="4"/>
                                            </p:txEl>
                                          </p:spTgt>
                                        </p:tgtEl>
                                        <p:attrNameLst>
                                          <p:attrName>style.visibility</p:attrName>
                                        </p:attrNameLst>
                                      </p:cBhvr>
                                      <p:to>
                                        <p:strVal val="visible"/>
                                      </p:to>
                                    </p:set>
                                    <p:animEffect transition="in" filter="blinds(horizontal)">
                                      <p:cBhvr>
                                        <p:cTn id="33"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Rectangle 2"/>
          <p:cNvSpPr>
            <a:spLocks noGrp="1" noChangeArrowheads="1"/>
          </p:cNvSpPr>
          <p:nvPr>
            <p:ph type="title"/>
          </p:nvPr>
        </p:nvSpPr>
        <p:spPr>
          <a:xfrm>
            <a:off x="498475" y="0"/>
            <a:ext cx="7772400" cy="1143000"/>
          </a:xfrm>
        </p:spPr>
        <p:txBody>
          <a:bodyPr/>
          <a:lstStyle/>
          <a:p>
            <a:r>
              <a:rPr lang="en-US" dirty="0" smtClean="0"/>
              <a:t>P2P Case study: Skype</a:t>
            </a:r>
          </a:p>
        </p:txBody>
      </p:sp>
      <p:sp>
        <p:nvSpPr>
          <p:cNvPr id="27669" name="Rectangle 3"/>
          <p:cNvSpPr>
            <a:spLocks noGrp="1" noChangeArrowheads="1"/>
          </p:cNvSpPr>
          <p:nvPr>
            <p:ph type="body" idx="1"/>
          </p:nvPr>
        </p:nvSpPr>
        <p:spPr>
          <a:xfrm>
            <a:off x="522288" y="1344613"/>
            <a:ext cx="4049712" cy="5274848"/>
          </a:xfrm>
        </p:spPr>
        <p:txBody>
          <a:bodyPr/>
          <a:lstStyle/>
          <a:p>
            <a:r>
              <a:rPr lang="en-US" sz="2400" dirty="0" smtClean="0"/>
              <a:t>inherently P2P: pairs of users communicate.</a:t>
            </a:r>
          </a:p>
          <a:p>
            <a:r>
              <a:rPr lang="en-US" sz="2400" dirty="0" smtClean="0"/>
              <a:t>proprietary application-layer protocol </a:t>
            </a:r>
            <a:br>
              <a:rPr lang="en-US" sz="2400" dirty="0" smtClean="0"/>
            </a:br>
            <a:r>
              <a:rPr lang="en-US" sz="2400" dirty="0" smtClean="0"/>
              <a:t>(inferred via reverse engineering) </a:t>
            </a:r>
          </a:p>
          <a:p>
            <a:r>
              <a:rPr lang="en-US" sz="2400" dirty="0" smtClean="0"/>
              <a:t>hierarchical overlay </a:t>
            </a:r>
            <a:br>
              <a:rPr lang="en-US" sz="2400" dirty="0" smtClean="0"/>
            </a:br>
            <a:r>
              <a:rPr lang="en-US" sz="2400" dirty="0" smtClean="0"/>
              <a:t>with </a:t>
            </a:r>
            <a:r>
              <a:rPr lang="en-US" sz="2400" dirty="0" err="1" smtClean="0"/>
              <a:t>Supernodes</a:t>
            </a:r>
            <a:r>
              <a:rPr lang="en-US" sz="2400" dirty="0" smtClean="0"/>
              <a:t> (SNs)</a:t>
            </a:r>
          </a:p>
          <a:p>
            <a:r>
              <a:rPr lang="en-US" sz="2400" dirty="0" smtClean="0"/>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27736" name="Line 63"/>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he-IL"/>
            </a:p>
          </p:txBody>
        </p:sp>
        <p:sp>
          <p:nvSpPr>
            <p:cNvPr id="27737" name="Line 64"/>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he-IL"/>
            </a:p>
          </p:txBody>
        </p:sp>
        <p:sp>
          <p:nvSpPr>
            <p:cNvPr id="27738" name="Line 65"/>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he-IL"/>
            </a:p>
          </p:txBody>
        </p:sp>
        <p:sp>
          <p:nvSpPr>
            <p:cNvPr id="27739" name="Line 66"/>
            <p:cNvSpPr>
              <a:spLocks noChangeShapeType="1"/>
            </p:cNvSpPr>
            <p:nvPr/>
          </p:nvSpPr>
          <p:spPr bwMode="auto">
            <a:xfrm flipH="1">
              <a:off x="4352" y="1231"/>
              <a:ext cx="375" cy="604"/>
            </a:xfrm>
            <a:prstGeom prst="line">
              <a:avLst/>
            </a:prstGeom>
            <a:noFill/>
            <a:ln w="9525">
              <a:solidFill>
                <a:schemeClr val="tx1"/>
              </a:solidFill>
              <a:round/>
              <a:headEnd/>
              <a:tailEnd/>
            </a:ln>
          </p:spPr>
          <p:txBody>
            <a:bodyPr/>
            <a:lstStyle/>
            <a:p>
              <a:endParaRPr lang="he-IL"/>
            </a:p>
          </p:txBody>
        </p:sp>
        <p:sp>
          <p:nvSpPr>
            <p:cNvPr id="27740" name="Line 67"/>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he-IL"/>
            </a:p>
          </p:txBody>
        </p:sp>
        <p:grpSp>
          <p:nvGrpSpPr>
            <p:cNvPr id="3" name="Group 60"/>
            <p:cNvGrpSpPr>
              <a:grpSpLocks/>
            </p:cNvGrpSpPr>
            <p:nvPr/>
          </p:nvGrpSpPr>
          <p:grpSpPr bwMode="auto">
            <a:xfrm>
              <a:off x="4098" y="1653"/>
              <a:ext cx="535" cy="443"/>
              <a:chOff x="3464" y="1275"/>
              <a:chExt cx="395" cy="329"/>
            </a:xfrm>
          </p:grpSpPr>
          <p:pic>
            <p:nvPicPr>
              <p:cNvPr id="27742" name="Picture 6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7" name="Object 62"/>
              <p:cNvGraphicFramePr>
                <a:graphicFrameLocks noChangeAspect="1"/>
              </p:cNvGraphicFramePr>
              <p:nvPr/>
            </p:nvGraphicFramePr>
            <p:xfrm>
              <a:off x="3523" y="1275"/>
              <a:ext cx="280" cy="209"/>
            </p:xfrm>
            <a:graphic>
              <a:graphicData uri="http://schemas.openxmlformats.org/presentationml/2006/ole">
                <p:oleObj spid="_x0000_s85048" name="Clip" r:id="rId4" imgW="1307263" imgH="1084139" progId="">
                  <p:embed/>
                </p:oleObj>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27719" name="Line 68"/>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he-IL"/>
            </a:p>
          </p:txBody>
        </p:sp>
        <p:sp>
          <p:nvSpPr>
            <p:cNvPr id="27720" name="Line 69"/>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he-IL"/>
            </a:p>
          </p:txBody>
        </p:sp>
        <p:sp>
          <p:nvSpPr>
            <p:cNvPr id="27721" name="Line 70"/>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he-IL"/>
            </a:p>
          </p:txBody>
        </p:sp>
        <p:sp>
          <p:nvSpPr>
            <p:cNvPr id="27722" name="Line 71"/>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he-IL"/>
            </a:p>
          </p:txBody>
        </p:sp>
        <p:sp>
          <p:nvSpPr>
            <p:cNvPr id="27723" name="Line 72"/>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he-IL"/>
            </a:p>
          </p:txBody>
        </p:sp>
        <p:grpSp>
          <p:nvGrpSpPr>
            <p:cNvPr id="5" name="Group 73"/>
            <p:cNvGrpSpPr>
              <a:grpSpLocks/>
            </p:cNvGrpSpPr>
            <p:nvPr/>
          </p:nvGrpSpPr>
          <p:grpSpPr bwMode="auto">
            <a:xfrm>
              <a:off x="3125" y="3091"/>
              <a:ext cx="316" cy="303"/>
              <a:chOff x="3464" y="1275"/>
              <a:chExt cx="395" cy="329"/>
            </a:xfrm>
          </p:grpSpPr>
          <p:pic>
            <p:nvPicPr>
              <p:cNvPr id="27735" name="Picture 7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6" name="Object 75"/>
              <p:cNvGraphicFramePr>
                <a:graphicFrameLocks noChangeAspect="1"/>
              </p:cNvGraphicFramePr>
              <p:nvPr/>
            </p:nvGraphicFramePr>
            <p:xfrm>
              <a:off x="3523" y="1275"/>
              <a:ext cx="280" cy="209"/>
            </p:xfrm>
            <a:graphic>
              <a:graphicData uri="http://schemas.openxmlformats.org/presentationml/2006/ole">
                <p:oleObj spid="_x0000_s85049" name="Clip" r:id="rId5" imgW="1307263" imgH="1084139" progId="">
                  <p:embed/>
                </p:oleObj>
              </a:graphicData>
            </a:graphic>
          </p:graphicFrame>
        </p:grpSp>
        <p:grpSp>
          <p:nvGrpSpPr>
            <p:cNvPr id="6" name="Group 76"/>
            <p:cNvGrpSpPr>
              <a:grpSpLocks/>
            </p:cNvGrpSpPr>
            <p:nvPr/>
          </p:nvGrpSpPr>
          <p:grpSpPr bwMode="auto">
            <a:xfrm>
              <a:off x="2993" y="2768"/>
              <a:ext cx="316" cy="303"/>
              <a:chOff x="3464" y="1275"/>
              <a:chExt cx="395" cy="329"/>
            </a:xfrm>
          </p:grpSpPr>
          <p:pic>
            <p:nvPicPr>
              <p:cNvPr id="27734" name="Picture 7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5" name="Object 78"/>
              <p:cNvGraphicFramePr>
                <a:graphicFrameLocks noChangeAspect="1"/>
              </p:cNvGraphicFramePr>
              <p:nvPr/>
            </p:nvGraphicFramePr>
            <p:xfrm>
              <a:off x="3523" y="1275"/>
              <a:ext cx="280" cy="209"/>
            </p:xfrm>
            <a:graphic>
              <a:graphicData uri="http://schemas.openxmlformats.org/presentationml/2006/ole">
                <p:oleObj spid="_x0000_s85050" name="Clip" r:id="rId6" imgW="1307263" imgH="1084139" progId="">
                  <p:embed/>
                </p:oleObj>
              </a:graphicData>
            </a:graphic>
          </p:graphicFrame>
        </p:grpSp>
        <p:grpSp>
          <p:nvGrpSpPr>
            <p:cNvPr id="7" name="Group 79"/>
            <p:cNvGrpSpPr>
              <a:grpSpLocks/>
            </p:cNvGrpSpPr>
            <p:nvPr/>
          </p:nvGrpSpPr>
          <p:grpSpPr bwMode="auto">
            <a:xfrm>
              <a:off x="3509" y="3185"/>
              <a:ext cx="316" cy="303"/>
              <a:chOff x="3464" y="1275"/>
              <a:chExt cx="395" cy="329"/>
            </a:xfrm>
          </p:grpSpPr>
          <p:pic>
            <p:nvPicPr>
              <p:cNvPr id="27733" name="Picture 8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4" name="Object 81"/>
              <p:cNvGraphicFramePr>
                <a:graphicFrameLocks noChangeAspect="1"/>
              </p:cNvGraphicFramePr>
              <p:nvPr/>
            </p:nvGraphicFramePr>
            <p:xfrm>
              <a:off x="3523" y="1275"/>
              <a:ext cx="280" cy="209"/>
            </p:xfrm>
            <a:graphic>
              <a:graphicData uri="http://schemas.openxmlformats.org/presentationml/2006/ole">
                <p:oleObj spid="_x0000_s85051" name="Clip" r:id="rId7" imgW="1307263" imgH="1084139" progId="">
                  <p:embed/>
                </p:oleObj>
              </a:graphicData>
            </a:graphic>
          </p:graphicFrame>
        </p:grpSp>
        <p:grpSp>
          <p:nvGrpSpPr>
            <p:cNvPr id="8" name="Group 82"/>
            <p:cNvGrpSpPr>
              <a:grpSpLocks/>
            </p:cNvGrpSpPr>
            <p:nvPr/>
          </p:nvGrpSpPr>
          <p:grpSpPr bwMode="auto">
            <a:xfrm>
              <a:off x="3264" y="2174"/>
              <a:ext cx="316" cy="303"/>
              <a:chOff x="3464" y="1275"/>
              <a:chExt cx="395" cy="329"/>
            </a:xfrm>
          </p:grpSpPr>
          <p:pic>
            <p:nvPicPr>
              <p:cNvPr id="27732" name="Picture 8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3" name="Object 84"/>
              <p:cNvGraphicFramePr>
                <a:graphicFrameLocks noChangeAspect="1"/>
              </p:cNvGraphicFramePr>
              <p:nvPr/>
            </p:nvGraphicFramePr>
            <p:xfrm>
              <a:off x="3523" y="1275"/>
              <a:ext cx="280" cy="209"/>
            </p:xfrm>
            <a:graphic>
              <a:graphicData uri="http://schemas.openxmlformats.org/presentationml/2006/ole">
                <p:oleObj spid="_x0000_s85052" name="Clip" r:id="rId8" imgW="1307263" imgH="1084139" progId="">
                  <p:embed/>
                </p:oleObj>
              </a:graphicData>
            </a:graphic>
          </p:graphicFrame>
        </p:grpSp>
        <p:grpSp>
          <p:nvGrpSpPr>
            <p:cNvPr id="9" name="Group 85"/>
            <p:cNvGrpSpPr>
              <a:grpSpLocks/>
            </p:cNvGrpSpPr>
            <p:nvPr/>
          </p:nvGrpSpPr>
          <p:grpSpPr bwMode="auto">
            <a:xfrm>
              <a:off x="3019" y="2408"/>
              <a:ext cx="316" cy="303"/>
              <a:chOff x="3464" y="1275"/>
              <a:chExt cx="395" cy="329"/>
            </a:xfrm>
          </p:grpSpPr>
          <p:pic>
            <p:nvPicPr>
              <p:cNvPr id="27731" name="Picture 86"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2" name="Object 87"/>
              <p:cNvGraphicFramePr>
                <a:graphicFrameLocks noChangeAspect="1"/>
              </p:cNvGraphicFramePr>
              <p:nvPr/>
            </p:nvGraphicFramePr>
            <p:xfrm>
              <a:off x="3523" y="1275"/>
              <a:ext cx="280" cy="209"/>
            </p:xfrm>
            <a:graphic>
              <a:graphicData uri="http://schemas.openxmlformats.org/presentationml/2006/ole">
                <p:oleObj spid="_x0000_s85053" name="Clip" r:id="rId9" imgW="1307263" imgH="1084139" progId="">
                  <p:embed/>
                </p:oleObj>
              </a:graphicData>
            </a:graphic>
          </p:graphicFrame>
        </p:grpSp>
        <p:grpSp>
          <p:nvGrpSpPr>
            <p:cNvPr id="10" name="Group 88"/>
            <p:cNvGrpSpPr>
              <a:grpSpLocks/>
            </p:cNvGrpSpPr>
            <p:nvPr/>
          </p:nvGrpSpPr>
          <p:grpSpPr bwMode="auto">
            <a:xfrm>
              <a:off x="3439" y="2610"/>
              <a:ext cx="535" cy="443"/>
              <a:chOff x="3464" y="1275"/>
              <a:chExt cx="395" cy="329"/>
            </a:xfrm>
          </p:grpSpPr>
          <p:pic>
            <p:nvPicPr>
              <p:cNvPr id="27730" name="Picture 89"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1" name="Object 90"/>
              <p:cNvGraphicFramePr>
                <a:graphicFrameLocks noChangeAspect="1"/>
              </p:cNvGraphicFramePr>
              <p:nvPr/>
            </p:nvGraphicFramePr>
            <p:xfrm>
              <a:off x="3523" y="1275"/>
              <a:ext cx="280" cy="209"/>
            </p:xfrm>
            <a:graphic>
              <a:graphicData uri="http://schemas.openxmlformats.org/presentationml/2006/ole">
                <p:oleObj spid="_x0000_s85054" name="Clip" r:id="rId10" imgW="1307263" imgH="1084139" progId="">
                  <p:embed/>
                </p:oleObj>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p:spPr>
        <p:txBody>
          <a:bodyPr/>
          <a:lstStyle/>
          <a:p>
            <a:endParaRPr lang="he-IL"/>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p:spPr>
        <p:txBody>
          <a:bodyPr/>
          <a:lstStyle/>
          <a:p>
            <a:endParaRPr lang="he-IL"/>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p:spPr>
        <p:txBody>
          <a:bodyPr/>
          <a:lstStyle/>
          <a:p>
            <a:endParaRPr lang="he-IL"/>
          </a:p>
        </p:txBody>
      </p:sp>
      <p:grpSp>
        <p:nvGrpSpPr>
          <p:cNvPr id="11" name="Group 125"/>
          <p:cNvGrpSpPr>
            <a:grpSpLocks/>
          </p:cNvGrpSpPr>
          <p:nvPr/>
        </p:nvGrpSpPr>
        <p:grpSpPr bwMode="auto">
          <a:xfrm>
            <a:off x="7259638" y="3381375"/>
            <a:ext cx="1620837" cy="2074863"/>
            <a:chOff x="4564" y="2130"/>
            <a:chExt cx="1021" cy="1307"/>
          </a:xfrm>
        </p:grpSpPr>
        <p:sp>
          <p:nvSpPr>
            <p:cNvPr id="27702" name="Line 92"/>
            <p:cNvSpPr>
              <a:spLocks noChangeShapeType="1"/>
            </p:cNvSpPr>
            <p:nvPr/>
          </p:nvSpPr>
          <p:spPr bwMode="auto">
            <a:xfrm flipH="1" flipV="1">
              <a:off x="4808" y="2828"/>
              <a:ext cx="53" cy="393"/>
            </a:xfrm>
            <a:prstGeom prst="line">
              <a:avLst/>
            </a:prstGeom>
            <a:noFill/>
            <a:ln w="9525">
              <a:solidFill>
                <a:schemeClr val="tx1"/>
              </a:solidFill>
              <a:round/>
              <a:headEnd/>
              <a:tailEnd/>
            </a:ln>
          </p:spPr>
          <p:txBody>
            <a:bodyPr/>
            <a:lstStyle/>
            <a:p>
              <a:endParaRPr lang="he-IL"/>
            </a:p>
          </p:txBody>
        </p:sp>
        <p:sp>
          <p:nvSpPr>
            <p:cNvPr id="27703" name="Line 93"/>
            <p:cNvSpPr>
              <a:spLocks noChangeShapeType="1"/>
            </p:cNvSpPr>
            <p:nvPr/>
          </p:nvSpPr>
          <p:spPr bwMode="auto">
            <a:xfrm flipH="1" flipV="1">
              <a:off x="4843" y="2846"/>
              <a:ext cx="490" cy="296"/>
            </a:xfrm>
            <a:prstGeom prst="line">
              <a:avLst/>
            </a:prstGeom>
            <a:noFill/>
            <a:ln w="9525">
              <a:solidFill>
                <a:schemeClr val="tx1"/>
              </a:solidFill>
              <a:round/>
              <a:headEnd/>
              <a:tailEnd/>
            </a:ln>
          </p:spPr>
          <p:txBody>
            <a:bodyPr/>
            <a:lstStyle/>
            <a:p>
              <a:endParaRPr lang="he-IL"/>
            </a:p>
          </p:txBody>
        </p:sp>
        <p:sp>
          <p:nvSpPr>
            <p:cNvPr id="27704" name="Line 94"/>
            <p:cNvSpPr>
              <a:spLocks noChangeShapeType="1"/>
            </p:cNvSpPr>
            <p:nvPr/>
          </p:nvSpPr>
          <p:spPr bwMode="auto">
            <a:xfrm flipH="1" flipV="1">
              <a:off x="4818" y="2828"/>
              <a:ext cx="638" cy="61"/>
            </a:xfrm>
            <a:prstGeom prst="line">
              <a:avLst/>
            </a:prstGeom>
            <a:noFill/>
            <a:ln w="9525">
              <a:solidFill>
                <a:schemeClr val="tx1"/>
              </a:solidFill>
              <a:round/>
              <a:headEnd/>
              <a:tailEnd/>
            </a:ln>
          </p:spPr>
          <p:txBody>
            <a:bodyPr/>
            <a:lstStyle/>
            <a:p>
              <a:endParaRPr lang="he-IL"/>
            </a:p>
          </p:txBody>
        </p:sp>
        <p:sp>
          <p:nvSpPr>
            <p:cNvPr id="27705" name="Line 95"/>
            <p:cNvSpPr>
              <a:spLocks noChangeShapeType="1"/>
            </p:cNvSpPr>
            <p:nvPr/>
          </p:nvSpPr>
          <p:spPr bwMode="auto">
            <a:xfrm flipH="1">
              <a:off x="4818" y="2233"/>
              <a:ext cx="375" cy="604"/>
            </a:xfrm>
            <a:prstGeom prst="line">
              <a:avLst/>
            </a:prstGeom>
            <a:noFill/>
            <a:ln w="9525">
              <a:solidFill>
                <a:schemeClr val="tx1"/>
              </a:solidFill>
              <a:round/>
              <a:headEnd/>
              <a:tailEnd/>
            </a:ln>
          </p:spPr>
          <p:txBody>
            <a:bodyPr/>
            <a:lstStyle/>
            <a:p>
              <a:endParaRPr lang="he-IL"/>
            </a:p>
          </p:txBody>
        </p:sp>
        <p:sp>
          <p:nvSpPr>
            <p:cNvPr id="27706" name="Line 96"/>
            <p:cNvSpPr>
              <a:spLocks noChangeShapeType="1"/>
            </p:cNvSpPr>
            <p:nvPr/>
          </p:nvSpPr>
          <p:spPr bwMode="auto">
            <a:xfrm flipH="1">
              <a:off x="4835" y="2459"/>
              <a:ext cx="602" cy="412"/>
            </a:xfrm>
            <a:prstGeom prst="line">
              <a:avLst/>
            </a:prstGeom>
            <a:noFill/>
            <a:ln w="9525">
              <a:solidFill>
                <a:schemeClr val="tx1"/>
              </a:solidFill>
              <a:round/>
              <a:headEnd/>
              <a:tailEnd/>
            </a:ln>
          </p:spPr>
          <p:txBody>
            <a:bodyPr/>
            <a:lstStyle/>
            <a:p>
              <a:endParaRPr lang="he-IL"/>
            </a:p>
          </p:txBody>
        </p:sp>
        <p:grpSp>
          <p:nvGrpSpPr>
            <p:cNvPr id="12" name="Group 100"/>
            <p:cNvGrpSpPr>
              <a:grpSpLocks/>
            </p:cNvGrpSpPr>
            <p:nvPr/>
          </p:nvGrpSpPr>
          <p:grpSpPr bwMode="auto">
            <a:xfrm>
              <a:off x="5269" y="2759"/>
              <a:ext cx="316" cy="303"/>
              <a:chOff x="3464" y="1275"/>
              <a:chExt cx="395" cy="329"/>
            </a:xfrm>
          </p:grpSpPr>
          <p:pic>
            <p:nvPicPr>
              <p:cNvPr id="27718" name="Picture 10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0" name="Object 102"/>
              <p:cNvGraphicFramePr>
                <a:graphicFrameLocks noChangeAspect="1"/>
              </p:cNvGraphicFramePr>
              <p:nvPr/>
            </p:nvGraphicFramePr>
            <p:xfrm>
              <a:off x="3523" y="1275"/>
              <a:ext cx="280" cy="209"/>
            </p:xfrm>
            <a:graphic>
              <a:graphicData uri="http://schemas.openxmlformats.org/presentationml/2006/ole">
                <p:oleObj spid="_x0000_s85055" name="Clip" r:id="rId11" imgW="1307263" imgH="1084139" progId="">
                  <p:embed/>
                </p:oleObj>
              </a:graphicData>
            </a:graphic>
          </p:graphicFrame>
        </p:grpSp>
        <p:grpSp>
          <p:nvGrpSpPr>
            <p:cNvPr id="13" name="Group 103"/>
            <p:cNvGrpSpPr>
              <a:grpSpLocks/>
            </p:cNvGrpSpPr>
            <p:nvPr/>
          </p:nvGrpSpPr>
          <p:grpSpPr bwMode="auto">
            <a:xfrm>
              <a:off x="5166" y="3081"/>
              <a:ext cx="316" cy="303"/>
              <a:chOff x="3464" y="1275"/>
              <a:chExt cx="395" cy="329"/>
            </a:xfrm>
          </p:grpSpPr>
          <p:pic>
            <p:nvPicPr>
              <p:cNvPr id="27717" name="Picture 10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9" name="Object 105"/>
              <p:cNvGraphicFramePr>
                <a:graphicFrameLocks noChangeAspect="1"/>
              </p:cNvGraphicFramePr>
              <p:nvPr/>
            </p:nvGraphicFramePr>
            <p:xfrm>
              <a:off x="3523" y="1275"/>
              <a:ext cx="280" cy="209"/>
            </p:xfrm>
            <a:graphic>
              <a:graphicData uri="http://schemas.openxmlformats.org/presentationml/2006/ole">
                <p:oleObj spid="_x0000_s85056" name="Clip" r:id="rId12" imgW="1307263" imgH="1084139" progId="">
                  <p:embed/>
                </p:oleObj>
              </a:graphicData>
            </a:graphic>
          </p:graphicFrame>
        </p:grpSp>
        <p:grpSp>
          <p:nvGrpSpPr>
            <p:cNvPr id="14" name="Group 106"/>
            <p:cNvGrpSpPr>
              <a:grpSpLocks/>
            </p:cNvGrpSpPr>
            <p:nvPr/>
          </p:nvGrpSpPr>
          <p:grpSpPr bwMode="auto">
            <a:xfrm>
              <a:off x="5262" y="2375"/>
              <a:ext cx="316" cy="303"/>
              <a:chOff x="3464" y="1275"/>
              <a:chExt cx="395" cy="329"/>
            </a:xfrm>
          </p:grpSpPr>
          <p:pic>
            <p:nvPicPr>
              <p:cNvPr id="27716" name="Picture 10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8" name="Object 108"/>
              <p:cNvGraphicFramePr>
                <a:graphicFrameLocks noChangeAspect="1"/>
              </p:cNvGraphicFramePr>
              <p:nvPr/>
            </p:nvGraphicFramePr>
            <p:xfrm>
              <a:off x="3523" y="1275"/>
              <a:ext cx="280" cy="209"/>
            </p:xfrm>
            <a:graphic>
              <a:graphicData uri="http://schemas.openxmlformats.org/presentationml/2006/ole">
                <p:oleObj spid="_x0000_s85057" name="Clip" r:id="rId13" imgW="1307263" imgH="1084139" progId="">
                  <p:embed/>
                </p:oleObj>
              </a:graphicData>
            </a:graphic>
          </p:graphicFrame>
        </p:grpSp>
        <p:grpSp>
          <p:nvGrpSpPr>
            <p:cNvPr id="15" name="Group 109"/>
            <p:cNvGrpSpPr>
              <a:grpSpLocks/>
            </p:cNvGrpSpPr>
            <p:nvPr/>
          </p:nvGrpSpPr>
          <p:grpSpPr bwMode="auto">
            <a:xfrm>
              <a:off x="5026" y="2130"/>
              <a:ext cx="316" cy="303"/>
              <a:chOff x="3464" y="1275"/>
              <a:chExt cx="395" cy="329"/>
            </a:xfrm>
          </p:grpSpPr>
          <p:pic>
            <p:nvPicPr>
              <p:cNvPr id="27715" name="Picture 11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7" name="Object 111"/>
              <p:cNvGraphicFramePr>
                <a:graphicFrameLocks noChangeAspect="1"/>
              </p:cNvGraphicFramePr>
              <p:nvPr/>
            </p:nvGraphicFramePr>
            <p:xfrm>
              <a:off x="3523" y="1275"/>
              <a:ext cx="280" cy="209"/>
            </p:xfrm>
            <a:graphic>
              <a:graphicData uri="http://schemas.openxmlformats.org/presentationml/2006/ole">
                <p:oleObj spid="_x0000_s85058" name="Clip" r:id="rId14" imgW="1307263" imgH="1084139" progId="">
                  <p:embed/>
                </p:oleObj>
              </a:graphicData>
            </a:graphic>
          </p:graphicFrame>
        </p:grpSp>
        <p:grpSp>
          <p:nvGrpSpPr>
            <p:cNvPr id="16" name="Group 97"/>
            <p:cNvGrpSpPr>
              <a:grpSpLocks/>
            </p:cNvGrpSpPr>
            <p:nvPr/>
          </p:nvGrpSpPr>
          <p:grpSpPr bwMode="auto">
            <a:xfrm>
              <a:off x="4720" y="3134"/>
              <a:ext cx="316" cy="303"/>
              <a:chOff x="3464" y="1275"/>
              <a:chExt cx="395" cy="329"/>
            </a:xfrm>
          </p:grpSpPr>
          <p:pic>
            <p:nvPicPr>
              <p:cNvPr id="27714" name="Picture 9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6" name="Object 99"/>
              <p:cNvGraphicFramePr>
                <a:graphicFrameLocks noChangeAspect="1"/>
              </p:cNvGraphicFramePr>
              <p:nvPr/>
            </p:nvGraphicFramePr>
            <p:xfrm>
              <a:off x="3523" y="1275"/>
              <a:ext cx="280" cy="209"/>
            </p:xfrm>
            <a:graphic>
              <a:graphicData uri="http://schemas.openxmlformats.org/presentationml/2006/ole">
                <p:oleObj spid="_x0000_s85059" name="Clip" r:id="rId15" imgW="1307263" imgH="1084139" progId="">
                  <p:embed/>
                </p:oleObj>
              </a:graphicData>
            </a:graphic>
          </p:graphicFrame>
        </p:grpSp>
        <p:grpSp>
          <p:nvGrpSpPr>
            <p:cNvPr id="17" name="Group 112"/>
            <p:cNvGrpSpPr>
              <a:grpSpLocks/>
            </p:cNvGrpSpPr>
            <p:nvPr/>
          </p:nvGrpSpPr>
          <p:grpSpPr bwMode="auto">
            <a:xfrm>
              <a:off x="4564" y="2655"/>
              <a:ext cx="535" cy="443"/>
              <a:chOff x="3464" y="1275"/>
              <a:chExt cx="395" cy="329"/>
            </a:xfrm>
          </p:grpSpPr>
          <p:pic>
            <p:nvPicPr>
              <p:cNvPr id="27713" name="Picture 11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5" name="Object 114"/>
              <p:cNvGraphicFramePr>
                <a:graphicFrameLocks noChangeAspect="1"/>
              </p:cNvGraphicFramePr>
              <p:nvPr/>
            </p:nvGraphicFramePr>
            <p:xfrm>
              <a:off x="3523" y="1275"/>
              <a:ext cx="280" cy="209"/>
            </p:xfrm>
            <a:graphic>
              <a:graphicData uri="http://schemas.openxmlformats.org/presentationml/2006/ole">
                <p:oleObj spid="_x0000_s85060" name="Clip" r:id="rId16" imgW="1307263" imgH="1084139" progId="">
                  <p:embed/>
                </p:oleObj>
              </a:graphicData>
            </a:graphic>
          </p:graphicFrame>
        </p:grpSp>
      </p:grpSp>
      <p:grpSp>
        <p:nvGrpSpPr>
          <p:cNvPr id="18" name="Group 123"/>
          <p:cNvGrpSpPr>
            <a:grpSpLocks/>
          </p:cNvGrpSpPr>
          <p:nvPr/>
        </p:nvGrpSpPr>
        <p:grpSpPr bwMode="auto">
          <a:xfrm>
            <a:off x="5867400" y="1235075"/>
            <a:ext cx="3025775" cy="1425575"/>
            <a:chOff x="3696" y="778"/>
            <a:chExt cx="1906" cy="898"/>
          </a:xfrm>
        </p:grpSpPr>
        <p:grpSp>
          <p:nvGrpSpPr>
            <p:cNvPr id="19" name="Group 121"/>
            <p:cNvGrpSpPr>
              <a:grpSpLocks/>
            </p:cNvGrpSpPr>
            <p:nvPr/>
          </p:nvGrpSpPr>
          <p:grpSpPr bwMode="auto">
            <a:xfrm>
              <a:off x="3696" y="1085"/>
              <a:ext cx="1416" cy="591"/>
              <a:chOff x="3696" y="1085"/>
              <a:chExt cx="1416" cy="591"/>
            </a:xfrm>
          </p:grpSpPr>
          <p:grpSp>
            <p:nvGrpSpPr>
              <p:cNvPr id="20" name="Group 44"/>
              <p:cNvGrpSpPr>
                <a:grpSpLocks/>
              </p:cNvGrpSpPr>
              <p:nvPr/>
            </p:nvGrpSpPr>
            <p:grpSpPr bwMode="auto">
              <a:xfrm>
                <a:off x="3696" y="1373"/>
                <a:ext cx="316" cy="303"/>
                <a:chOff x="3464" y="1275"/>
                <a:chExt cx="395" cy="329"/>
              </a:xfrm>
            </p:grpSpPr>
            <p:pic>
              <p:nvPicPr>
                <p:cNvPr id="27701" name="Picture 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4" name="Object 23"/>
                <p:cNvGraphicFramePr>
                  <a:graphicFrameLocks noChangeAspect="1"/>
                </p:cNvGraphicFramePr>
                <p:nvPr/>
              </p:nvGraphicFramePr>
              <p:xfrm>
                <a:off x="3523" y="1275"/>
                <a:ext cx="280" cy="209"/>
              </p:xfrm>
              <a:graphic>
                <a:graphicData uri="http://schemas.openxmlformats.org/presentationml/2006/ole">
                  <p:oleObj spid="_x0000_s85061" name="Clip" r:id="rId17" imgW="1307263" imgH="1084139" progId="">
                    <p:embed/>
                  </p:oleObj>
                </a:graphicData>
              </a:graphic>
            </p:graphicFrame>
          </p:grpSp>
          <p:grpSp>
            <p:nvGrpSpPr>
              <p:cNvPr id="21" name="Group 48"/>
              <p:cNvGrpSpPr>
                <a:grpSpLocks/>
              </p:cNvGrpSpPr>
              <p:nvPr/>
            </p:nvGrpSpPr>
            <p:grpSpPr bwMode="auto">
              <a:xfrm>
                <a:off x="4219" y="1085"/>
                <a:ext cx="316" cy="303"/>
                <a:chOff x="3464" y="1275"/>
                <a:chExt cx="395" cy="329"/>
              </a:xfrm>
            </p:grpSpPr>
            <p:pic>
              <p:nvPicPr>
                <p:cNvPr id="27700" name="Picture 49"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3" name="Object 50"/>
                <p:cNvGraphicFramePr>
                  <a:graphicFrameLocks noChangeAspect="1"/>
                </p:cNvGraphicFramePr>
                <p:nvPr/>
              </p:nvGraphicFramePr>
              <p:xfrm>
                <a:off x="3523" y="1275"/>
                <a:ext cx="280" cy="209"/>
              </p:xfrm>
              <a:graphic>
                <a:graphicData uri="http://schemas.openxmlformats.org/presentationml/2006/ole">
                  <p:oleObj spid="_x0000_s85062" name="Clip" r:id="rId18" imgW="1307263" imgH="1084139" progId="">
                    <p:embed/>
                  </p:oleObj>
                </a:graphicData>
              </a:graphic>
            </p:graphicFrame>
          </p:grpSp>
          <p:grpSp>
            <p:nvGrpSpPr>
              <p:cNvPr id="22" name="Group 51"/>
              <p:cNvGrpSpPr>
                <a:grpSpLocks/>
              </p:cNvGrpSpPr>
              <p:nvPr/>
            </p:nvGrpSpPr>
            <p:grpSpPr bwMode="auto">
              <a:xfrm>
                <a:off x="3888" y="1146"/>
                <a:ext cx="316" cy="303"/>
                <a:chOff x="3464" y="1275"/>
                <a:chExt cx="395" cy="329"/>
              </a:xfrm>
            </p:grpSpPr>
            <p:pic>
              <p:nvPicPr>
                <p:cNvPr id="27699" name="Picture 52"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2" name="Object 53"/>
                <p:cNvGraphicFramePr>
                  <a:graphicFrameLocks noChangeAspect="1"/>
                </p:cNvGraphicFramePr>
                <p:nvPr/>
              </p:nvGraphicFramePr>
              <p:xfrm>
                <a:off x="3523" y="1275"/>
                <a:ext cx="280" cy="209"/>
              </p:xfrm>
              <a:graphic>
                <a:graphicData uri="http://schemas.openxmlformats.org/presentationml/2006/ole">
                  <p:oleObj spid="_x0000_s85063" name="Clip" r:id="rId19" imgW="1307263" imgH="1084139" progId="">
                    <p:embed/>
                  </p:oleObj>
                </a:graphicData>
              </a:graphic>
            </p:graphicFrame>
          </p:grpSp>
          <p:grpSp>
            <p:nvGrpSpPr>
              <p:cNvPr id="23" name="Group 54"/>
              <p:cNvGrpSpPr>
                <a:grpSpLocks/>
              </p:cNvGrpSpPr>
              <p:nvPr/>
            </p:nvGrpSpPr>
            <p:grpSpPr bwMode="auto">
              <a:xfrm>
                <a:off x="4796" y="1373"/>
                <a:ext cx="316" cy="303"/>
                <a:chOff x="3464" y="1275"/>
                <a:chExt cx="395" cy="329"/>
              </a:xfrm>
            </p:grpSpPr>
            <p:pic>
              <p:nvPicPr>
                <p:cNvPr id="27698" name="Picture 55"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1" name="Object 56"/>
                <p:cNvGraphicFramePr>
                  <a:graphicFrameLocks noChangeAspect="1"/>
                </p:cNvGraphicFramePr>
                <p:nvPr/>
              </p:nvGraphicFramePr>
              <p:xfrm>
                <a:off x="3523" y="1275"/>
                <a:ext cx="280" cy="209"/>
              </p:xfrm>
              <a:graphic>
                <a:graphicData uri="http://schemas.openxmlformats.org/presentationml/2006/ole">
                  <p:oleObj spid="_x0000_s85064" name="Clip" r:id="rId20" imgW="1307263" imgH="1084139" progId="">
                    <p:embed/>
                  </p:oleObj>
                </a:graphicData>
              </a:graphic>
            </p:graphicFrame>
          </p:grpSp>
          <p:grpSp>
            <p:nvGrpSpPr>
              <p:cNvPr id="24" name="Group 57"/>
              <p:cNvGrpSpPr>
                <a:grpSpLocks/>
              </p:cNvGrpSpPr>
              <p:nvPr/>
            </p:nvGrpSpPr>
            <p:grpSpPr bwMode="auto">
              <a:xfrm>
                <a:off x="4560" y="1128"/>
                <a:ext cx="316" cy="303"/>
                <a:chOff x="3464" y="1275"/>
                <a:chExt cx="395" cy="329"/>
              </a:xfrm>
            </p:grpSpPr>
            <p:pic>
              <p:nvPicPr>
                <p:cNvPr id="27697" name="Picture 5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0" name="Object 59"/>
                <p:cNvGraphicFramePr>
                  <a:graphicFrameLocks noChangeAspect="1"/>
                </p:cNvGraphicFramePr>
                <p:nvPr/>
              </p:nvGraphicFramePr>
              <p:xfrm>
                <a:off x="3523" y="1275"/>
                <a:ext cx="280" cy="209"/>
              </p:xfrm>
              <a:graphic>
                <a:graphicData uri="http://schemas.openxmlformats.org/presentationml/2006/ole">
                  <p:oleObj spid="_x0000_s85065" name="Clip" r:id="rId21" imgW="1307263" imgH="1084139" progId="">
                    <p:embed/>
                  </p:oleObj>
                </a:graphicData>
              </a:graphic>
            </p:graphicFrame>
          </p:grpSp>
        </p:grpSp>
        <p:sp>
          <p:nvSpPr>
            <p:cNvPr id="27691" name="Text Box 118"/>
            <p:cNvSpPr txBox="1">
              <a:spLocks noChangeArrowheads="1"/>
            </p:cNvSpPr>
            <p:nvPr/>
          </p:nvSpPr>
          <p:spPr bwMode="auto">
            <a:xfrm>
              <a:off x="4115" y="778"/>
              <a:ext cx="1487" cy="250"/>
            </a:xfrm>
            <a:prstGeom prst="rect">
              <a:avLst/>
            </a:prstGeom>
            <a:noFill/>
            <a:ln w="9525" algn="ctr">
              <a:noFill/>
              <a:miter lim="800000"/>
              <a:headEnd/>
              <a:tailEnd/>
            </a:ln>
          </p:spPr>
          <p:txBody>
            <a:bodyPr wrap="none">
              <a:spAutoFit/>
            </a:bodyPr>
            <a:lstStyle/>
            <a:p>
              <a:pPr marL="342900" indent="-342900"/>
              <a:r>
                <a:rPr lang="en-US" sz="2000"/>
                <a:t>Skype clients (SC)</a:t>
              </a:r>
            </a:p>
          </p:txBody>
        </p:sp>
      </p:grpSp>
      <p:sp>
        <p:nvSpPr>
          <p:cNvPr id="254071" name="Text Box 119"/>
          <p:cNvSpPr txBox="1">
            <a:spLocks noChangeArrowheads="1"/>
          </p:cNvSpPr>
          <p:nvPr/>
        </p:nvSpPr>
        <p:spPr bwMode="auto">
          <a:xfrm>
            <a:off x="7242175" y="2746375"/>
            <a:ext cx="1522413" cy="762000"/>
          </a:xfrm>
          <a:prstGeom prst="rect">
            <a:avLst/>
          </a:prstGeom>
          <a:noFill/>
          <a:ln w="9525" algn="ctr">
            <a:noFill/>
            <a:miter lim="800000"/>
            <a:headEnd/>
            <a:tailEnd/>
          </a:ln>
        </p:spPr>
        <p:txBody>
          <a:bodyPr wrap="none">
            <a:spAutoFit/>
          </a:bodyPr>
          <a:lstStyle/>
          <a:p>
            <a:pPr marL="342900" indent="-342900"/>
            <a:r>
              <a:rPr lang="en-US" sz="2000"/>
              <a:t>Supernode </a:t>
            </a:r>
          </a:p>
          <a:p>
            <a:pPr marL="342900" indent="-342900"/>
            <a:r>
              <a:rPr lang="en-US" sz="2000"/>
              <a:t>(SN)</a:t>
            </a:r>
          </a:p>
        </p:txBody>
      </p:sp>
      <p:grpSp>
        <p:nvGrpSpPr>
          <p:cNvPr id="25" name="Group 127"/>
          <p:cNvGrpSpPr>
            <a:grpSpLocks/>
          </p:cNvGrpSpPr>
          <p:nvPr/>
        </p:nvGrpSpPr>
        <p:grpSpPr bwMode="auto">
          <a:xfrm>
            <a:off x="4189413" y="1677988"/>
            <a:ext cx="1574800" cy="1476375"/>
            <a:chOff x="2639" y="1057"/>
            <a:chExt cx="992" cy="930"/>
          </a:xfrm>
        </p:grpSpPr>
        <p:grpSp>
          <p:nvGrpSpPr>
            <p:cNvPr id="26" name="Group 6"/>
            <p:cNvGrpSpPr>
              <a:grpSpLocks/>
            </p:cNvGrpSpPr>
            <p:nvPr/>
          </p:nvGrpSpPr>
          <p:grpSpPr bwMode="auto">
            <a:xfrm>
              <a:off x="2974" y="1057"/>
              <a:ext cx="269" cy="547"/>
              <a:chOff x="4180" y="783"/>
              <a:chExt cx="150" cy="307"/>
            </a:xfrm>
          </p:grpSpPr>
          <p:sp>
            <p:nvSpPr>
              <p:cNvPr id="27682"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7683"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7684"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7685"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7686"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7687"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7688"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7689"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7681" name="Text Box 120"/>
            <p:cNvSpPr txBox="1">
              <a:spLocks noChangeArrowheads="1"/>
            </p:cNvSpPr>
            <p:nvPr/>
          </p:nvSpPr>
          <p:spPr bwMode="auto">
            <a:xfrm>
              <a:off x="2639" y="1603"/>
              <a:ext cx="992" cy="384"/>
            </a:xfrm>
            <a:prstGeom prst="rect">
              <a:avLst/>
            </a:prstGeom>
            <a:noFill/>
            <a:ln w="9525" algn="ctr">
              <a:noFill/>
              <a:miter lim="800000"/>
              <a:headEnd/>
              <a:tailEnd/>
            </a:ln>
          </p:spPr>
          <p:txBody>
            <a:bodyPr wrap="none">
              <a:spAutoFit/>
            </a:bodyPr>
            <a:lstStyle/>
            <a:p>
              <a:pPr marL="342900" indent="-342900" algn="ctr">
                <a:lnSpc>
                  <a:spcPct val="75000"/>
                </a:lnSpc>
              </a:pPr>
              <a:r>
                <a:rPr lang="en-US" sz="2000"/>
                <a:t>Skype </a:t>
              </a:r>
            </a:p>
            <a:p>
              <a:pPr marL="342900" indent="-342900" algn="ctr">
                <a:lnSpc>
                  <a:spcPct val="75000"/>
                </a:lnSpc>
              </a:pPr>
              <a:r>
                <a:rPr lang="en-US" sz="2000"/>
                <a:t>login server</a:t>
              </a:r>
            </a:p>
          </p:txBody>
        </p:sp>
      </p:grpSp>
      <p:sp>
        <p:nvSpPr>
          <p:cNvPr id="2767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B06513E5-ECB2-443C-9E4C-AFD8DF4BB804}" type="slidenum">
              <a:rPr lang="en-US" sz="1200">
                <a:latin typeface="Arial" pitchFamily="34" charset="0"/>
                <a:cs typeface="Arial" pitchFamily="34" charset="0"/>
              </a:rPr>
              <a:pPr algn="r">
                <a:spcBef>
                  <a:spcPct val="0"/>
                </a:spcBef>
                <a:buClrTx/>
                <a:buSzTx/>
                <a:buFontTx/>
                <a:buNone/>
              </a:pPr>
              <a:t>63</a:t>
            </a:fld>
            <a:endParaRPr lang="en-US" sz="1200">
              <a:latin typeface="Arial" pitchFamily="34" charset="0"/>
              <a:cs typeface="Arial" pitchFamily="34" charset="0"/>
            </a:endParaRPr>
          </a:p>
        </p:txBody>
      </p:sp>
      <p:sp>
        <p:nvSpPr>
          <p:cNvPr id="95" name="Rectangle 3"/>
          <p:cNvSpPr txBox="1">
            <a:spLocks noChangeArrowheads="1"/>
          </p:cNvSpPr>
          <p:nvPr/>
        </p:nvSpPr>
        <p:spPr bwMode="auto">
          <a:xfrm>
            <a:off x="754201" y="5685183"/>
            <a:ext cx="6481486" cy="748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Char char="r"/>
              <a:tabLst/>
              <a:defRPr/>
            </a:pPr>
            <a:r>
              <a:rPr kumimoji="0" lang="en-US" sz="2400" b="0" i="0" u="none" strike="noStrike" kern="0" cap="none" spc="0" normalizeH="0" baseline="0" noProof="0" dirty="0" smtClean="0">
                <a:ln>
                  <a:noFill/>
                </a:ln>
                <a:effectLst/>
                <a:uLnTx/>
                <a:uFillTx/>
                <a:latin typeface="+mn-lt"/>
                <a:ea typeface="+mn-ea"/>
                <a:cs typeface="+mn-cs"/>
              </a:rPr>
              <a:t>Note: SNs are hosts with non-NAT addresses, so any host can contact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1" name="Rectangle 2"/>
          <p:cNvSpPr>
            <a:spLocks noGrp="1" noChangeArrowheads="1"/>
          </p:cNvSpPr>
          <p:nvPr>
            <p:ph type="title"/>
          </p:nvPr>
        </p:nvSpPr>
        <p:spPr>
          <a:xfrm>
            <a:off x="488950" y="0"/>
            <a:ext cx="7772400" cy="1143000"/>
          </a:xfrm>
        </p:spPr>
        <p:txBody>
          <a:bodyPr/>
          <a:lstStyle/>
          <a:p>
            <a:r>
              <a:rPr lang="en-US" smtClean="0"/>
              <a:t>Peers as relays</a:t>
            </a:r>
          </a:p>
        </p:txBody>
      </p:sp>
      <p:sp>
        <p:nvSpPr>
          <p:cNvPr id="28692" name="Rectangle 3"/>
          <p:cNvSpPr>
            <a:spLocks noGrp="1" noChangeArrowheads="1"/>
          </p:cNvSpPr>
          <p:nvPr>
            <p:ph type="body" idx="1"/>
          </p:nvPr>
        </p:nvSpPr>
        <p:spPr>
          <a:xfrm>
            <a:off x="511175" y="1203878"/>
            <a:ext cx="3997325" cy="5177043"/>
          </a:xfrm>
        </p:spPr>
        <p:txBody>
          <a:bodyPr/>
          <a:lstStyle/>
          <a:p>
            <a:pPr>
              <a:lnSpc>
                <a:spcPct val="90000"/>
              </a:lnSpc>
            </a:pPr>
            <a:r>
              <a:rPr lang="en-US" sz="2400" dirty="0" smtClean="0"/>
              <a:t>problem when both Alice and Bob are behind  “NATs”. </a:t>
            </a:r>
          </a:p>
          <a:p>
            <a:pPr lvl="1">
              <a:lnSpc>
                <a:spcPct val="90000"/>
              </a:lnSpc>
            </a:pPr>
            <a:r>
              <a:rPr lang="en-US" sz="2000" dirty="0" smtClean="0"/>
              <a:t>NAT prevents an outside peer from initiating a call to insider peer</a:t>
            </a:r>
          </a:p>
          <a:p>
            <a:pPr>
              <a:lnSpc>
                <a:spcPct val="90000"/>
              </a:lnSpc>
            </a:pPr>
            <a:r>
              <a:rPr lang="en-US" sz="2400" dirty="0" smtClean="0"/>
              <a:t>solution:</a:t>
            </a:r>
          </a:p>
          <a:p>
            <a:pPr lvl="1">
              <a:lnSpc>
                <a:spcPct val="90000"/>
              </a:lnSpc>
            </a:pPr>
            <a:r>
              <a:rPr lang="en-US" sz="2000" dirty="0" smtClean="0"/>
              <a:t>using Alice’s and Bob’s SNs,</a:t>
            </a:r>
            <a:r>
              <a:rPr lang="en-US" sz="2000" i="1" dirty="0" smtClean="0">
                <a:solidFill>
                  <a:srgbClr val="FF0000"/>
                </a:solidFill>
              </a:rPr>
              <a:t> relay</a:t>
            </a:r>
            <a:r>
              <a:rPr lang="en-US" sz="2000" dirty="0" smtClean="0"/>
              <a:t> host is chosen</a:t>
            </a:r>
          </a:p>
          <a:p>
            <a:pPr lvl="1">
              <a:lnSpc>
                <a:spcPct val="90000"/>
              </a:lnSpc>
            </a:pPr>
            <a:r>
              <a:rPr lang="en-US" sz="2000" dirty="0" smtClean="0"/>
              <a:t>each peer initiates  a TCP</a:t>
            </a:r>
            <a:r>
              <a:rPr lang="en-US" sz="2000" dirty="0" smtClean="0">
                <a:solidFill>
                  <a:srgbClr val="FF00FF"/>
                </a:solidFill>
              </a:rPr>
              <a:t> </a:t>
            </a:r>
            <a:r>
              <a:rPr lang="en-US" sz="2000" dirty="0" smtClean="0"/>
              <a:t>session with relay. </a:t>
            </a:r>
          </a:p>
          <a:p>
            <a:pPr lvl="1">
              <a:lnSpc>
                <a:spcPct val="90000"/>
              </a:lnSpc>
            </a:pPr>
            <a:r>
              <a:rPr lang="en-US" sz="2000" dirty="0" smtClean="0"/>
              <a:t>peers can now transfer their realtime data through NATs via relay</a:t>
            </a:r>
          </a:p>
          <a:p>
            <a:pPr lvl="1">
              <a:lnSpc>
                <a:spcPct val="90000"/>
              </a:lnSpc>
            </a:pPr>
            <a:r>
              <a:rPr lang="en-US" sz="2000" u="sng" dirty="0" smtClean="0"/>
              <a:t>Note</a:t>
            </a:r>
            <a:r>
              <a:rPr lang="en-US" sz="2000" dirty="0" smtClean="0"/>
              <a:t>: relay is another  Skype user</a:t>
            </a:r>
          </a:p>
        </p:txBody>
      </p:sp>
      <p:grpSp>
        <p:nvGrpSpPr>
          <p:cNvPr id="2" name="Group 4"/>
          <p:cNvGrpSpPr>
            <a:grpSpLocks/>
          </p:cNvGrpSpPr>
          <p:nvPr/>
        </p:nvGrpSpPr>
        <p:grpSpPr bwMode="auto">
          <a:xfrm>
            <a:off x="4583113" y="1174750"/>
            <a:ext cx="4129087" cy="3814763"/>
            <a:chOff x="2993" y="1085"/>
            <a:chExt cx="2601" cy="2403"/>
          </a:xfrm>
        </p:grpSpPr>
        <p:sp>
          <p:nvSpPr>
            <p:cNvPr id="28695" name="Line 5"/>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he-IL"/>
            </a:p>
          </p:txBody>
        </p:sp>
        <p:sp>
          <p:nvSpPr>
            <p:cNvPr id="28696" name="Line 6"/>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he-IL"/>
            </a:p>
          </p:txBody>
        </p:sp>
        <p:sp>
          <p:nvSpPr>
            <p:cNvPr id="28697" name="Line 7"/>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he-IL"/>
            </a:p>
          </p:txBody>
        </p:sp>
        <p:sp>
          <p:nvSpPr>
            <p:cNvPr id="28698" name="Line 8"/>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he-IL"/>
            </a:p>
          </p:txBody>
        </p:sp>
        <p:grpSp>
          <p:nvGrpSpPr>
            <p:cNvPr id="3" name="Group 9"/>
            <p:cNvGrpSpPr>
              <a:grpSpLocks/>
            </p:cNvGrpSpPr>
            <p:nvPr/>
          </p:nvGrpSpPr>
          <p:grpSpPr bwMode="auto">
            <a:xfrm>
              <a:off x="4098" y="1653"/>
              <a:ext cx="535" cy="443"/>
              <a:chOff x="3464" y="1275"/>
              <a:chExt cx="395" cy="329"/>
            </a:xfrm>
          </p:grpSpPr>
          <p:pic>
            <p:nvPicPr>
              <p:cNvPr id="28750" name="Picture 1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90" name="Object 11"/>
              <p:cNvGraphicFramePr>
                <a:graphicFrameLocks noChangeAspect="1"/>
              </p:cNvGraphicFramePr>
              <p:nvPr/>
            </p:nvGraphicFramePr>
            <p:xfrm>
              <a:off x="3523" y="1275"/>
              <a:ext cx="280" cy="209"/>
            </p:xfrm>
            <a:graphic>
              <a:graphicData uri="http://schemas.openxmlformats.org/presentationml/2006/ole">
                <p:oleObj spid="_x0000_s86069" name="Clip" r:id="rId4" imgW="1307263" imgH="1084139" progId="">
                  <p:embed/>
                </p:oleObj>
              </a:graphicData>
            </a:graphic>
          </p:graphicFrame>
        </p:grpSp>
        <p:sp>
          <p:nvSpPr>
            <p:cNvPr id="28700" name="Line 12"/>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he-IL"/>
            </a:p>
          </p:txBody>
        </p:sp>
        <p:sp>
          <p:nvSpPr>
            <p:cNvPr id="28701" name="Line 13"/>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he-IL"/>
            </a:p>
          </p:txBody>
        </p:sp>
        <p:sp>
          <p:nvSpPr>
            <p:cNvPr id="28702" name="Line 14"/>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he-IL"/>
            </a:p>
          </p:txBody>
        </p:sp>
        <p:sp>
          <p:nvSpPr>
            <p:cNvPr id="28703" name="Line 15"/>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he-IL"/>
            </a:p>
          </p:txBody>
        </p:sp>
        <p:sp>
          <p:nvSpPr>
            <p:cNvPr id="28704" name="Line 16"/>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he-IL"/>
            </a:p>
          </p:txBody>
        </p:sp>
        <p:grpSp>
          <p:nvGrpSpPr>
            <p:cNvPr id="4" name="Group 17"/>
            <p:cNvGrpSpPr>
              <a:grpSpLocks/>
            </p:cNvGrpSpPr>
            <p:nvPr/>
          </p:nvGrpSpPr>
          <p:grpSpPr bwMode="auto">
            <a:xfrm>
              <a:off x="3125" y="3091"/>
              <a:ext cx="316" cy="303"/>
              <a:chOff x="3464" y="1275"/>
              <a:chExt cx="395" cy="329"/>
            </a:xfrm>
          </p:grpSpPr>
          <p:pic>
            <p:nvPicPr>
              <p:cNvPr id="28749" name="Picture 1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9" name="Object 19"/>
              <p:cNvGraphicFramePr>
                <a:graphicFrameLocks noChangeAspect="1"/>
              </p:cNvGraphicFramePr>
              <p:nvPr/>
            </p:nvGraphicFramePr>
            <p:xfrm>
              <a:off x="3523" y="1275"/>
              <a:ext cx="280" cy="209"/>
            </p:xfrm>
            <a:graphic>
              <a:graphicData uri="http://schemas.openxmlformats.org/presentationml/2006/ole">
                <p:oleObj spid="_x0000_s86070" name="Clip" r:id="rId5" imgW="1307263" imgH="1084139" progId="">
                  <p:embed/>
                </p:oleObj>
              </a:graphicData>
            </a:graphic>
          </p:graphicFrame>
        </p:grpSp>
        <p:grpSp>
          <p:nvGrpSpPr>
            <p:cNvPr id="5" name="Group 20"/>
            <p:cNvGrpSpPr>
              <a:grpSpLocks/>
            </p:cNvGrpSpPr>
            <p:nvPr/>
          </p:nvGrpSpPr>
          <p:grpSpPr bwMode="auto">
            <a:xfrm>
              <a:off x="2993" y="2768"/>
              <a:ext cx="316" cy="303"/>
              <a:chOff x="3464" y="1275"/>
              <a:chExt cx="395" cy="329"/>
            </a:xfrm>
          </p:grpSpPr>
          <p:pic>
            <p:nvPicPr>
              <p:cNvPr id="28748" name="Picture 2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8" name="Object 22"/>
              <p:cNvGraphicFramePr>
                <a:graphicFrameLocks noChangeAspect="1"/>
              </p:cNvGraphicFramePr>
              <p:nvPr/>
            </p:nvGraphicFramePr>
            <p:xfrm>
              <a:off x="3523" y="1275"/>
              <a:ext cx="280" cy="209"/>
            </p:xfrm>
            <a:graphic>
              <a:graphicData uri="http://schemas.openxmlformats.org/presentationml/2006/ole">
                <p:oleObj spid="_x0000_s86071" name="Clip" r:id="rId6" imgW="1307263" imgH="1084139" progId="">
                  <p:embed/>
                </p:oleObj>
              </a:graphicData>
            </a:graphic>
          </p:graphicFrame>
        </p:grpSp>
        <p:grpSp>
          <p:nvGrpSpPr>
            <p:cNvPr id="6" name="Group 23"/>
            <p:cNvGrpSpPr>
              <a:grpSpLocks/>
            </p:cNvGrpSpPr>
            <p:nvPr/>
          </p:nvGrpSpPr>
          <p:grpSpPr bwMode="auto">
            <a:xfrm>
              <a:off x="3509" y="3185"/>
              <a:ext cx="316" cy="303"/>
              <a:chOff x="3464" y="1275"/>
              <a:chExt cx="395" cy="329"/>
            </a:xfrm>
          </p:grpSpPr>
          <p:pic>
            <p:nvPicPr>
              <p:cNvPr id="28747" name="Picture 2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7" name="Object 25"/>
              <p:cNvGraphicFramePr>
                <a:graphicFrameLocks noChangeAspect="1"/>
              </p:cNvGraphicFramePr>
              <p:nvPr/>
            </p:nvGraphicFramePr>
            <p:xfrm>
              <a:off x="3523" y="1275"/>
              <a:ext cx="280" cy="209"/>
            </p:xfrm>
            <a:graphic>
              <a:graphicData uri="http://schemas.openxmlformats.org/presentationml/2006/ole">
                <p:oleObj spid="_x0000_s86072" name="Clip" r:id="rId7" imgW="1307263" imgH="1084139" progId="">
                  <p:embed/>
                </p:oleObj>
              </a:graphicData>
            </a:graphic>
          </p:graphicFrame>
        </p:grpSp>
        <p:grpSp>
          <p:nvGrpSpPr>
            <p:cNvPr id="7" name="Group 26"/>
            <p:cNvGrpSpPr>
              <a:grpSpLocks/>
            </p:cNvGrpSpPr>
            <p:nvPr/>
          </p:nvGrpSpPr>
          <p:grpSpPr bwMode="auto">
            <a:xfrm>
              <a:off x="3264" y="2174"/>
              <a:ext cx="316" cy="303"/>
              <a:chOff x="3464" y="1275"/>
              <a:chExt cx="395" cy="329"/>
            </a:xfrm>
          </p:grpSpPr>
          <p:pic>
            <p:nvPicPr>
              <p:cNvPr id="28746" name="Picture 2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6" name="Object 28"/>
              <p:cNvGraphicFramePr>
                <a:graphicFrameLocks noChangeAspect="1"/>
              </p:cNvGraphicFramePr>
              <p:nvPr/>
            </p:nvGraphicFramePr>
            <p:xfrm>
              <a:off x="3523" y="1275"/>
              <a:ext cx="280" cy="209"/>
            </p:xfrm>
            <a:graphic>
              <a:graphicData uri="http://schemas.openxmlformats.org/presentationml/2006/ole">
                <p:oleObj spid="_x0000_s86073" name="Clip" r:id="rId8" imgW="1307263" imgH="1084139" progId="">
                  <p:embed/>
                </p:oleObj>
              </a:graphicData>
            </a:graphic>
          </p:graphicFrame>
        </p:grpSp>
        <p:grpSp>
          <p:nvGrpSpPr>
            <p:cNvPr id="8" name="Group 29"/>
            <p:cNvGrpSpPr>
              <a:grpSpLocks/>
            </p:cNvGrpSpPr>
            <p:nvPr/>
          </p:nvGrpSpPr>
          <p:grpSpPr bwMode="auto">
            <a:xfrm>
              <a:off x="3019" y="2408"/>
              <a:ext cx="316" cy="303"/>
              <a:chOff x="3464" y="1275"/>
              <a:chExt cx="395" cy="329"/>
            </a:xfrm>
          </p:grpSpPr>
          <p:pic>
            <p:nvPicPr>
              <p:cNvPr id="28745" name="Picture 3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5" name="Object 31"/>
              <p:cNvGraphicFramePr>
                <a:graphicFrameLocks noChangeAspect="1"/>
              </p:cNvGraphicFramePr>
              <p:nvPr/>
            </p:nvGraphicFramePr>
            <p:xfrm>
              <a:off x="3523" y="1275"/>
              <a:ext cx="280" cy="209"/>
            </p:xfrm>
            <a:graphic>
              <a:graphicData uri="http://schemas.openxmlformats.org/presentationml/2006/ole">
                <p:oleObj spid="_x0000_s86074" name="Clip" r:id="rId9" imgW="1307263" imgH="1084139" progId="">
                  <p:embed/>
                </p:oleObj>
              </a:graphicData>
            </a:graphic>
          </p:graphicFrame>
        </p:grpSp>
        <p:grpSp>
          <p:nvGrpSpPr>
            <p:cNvPr id="9" name="Group 32"/>
            <p:cNvGrpSpPr>
              <a:grpSpLocks/>
            </p:cNvGrpSpPr>
            <p:nvPr/>
          </p:nvGrpSpPr>
          <p:grpSpPr bwMode="auto">
            <a:xfrm>
              <a:off x="3439" y="2610"/>
              <a:ext cx="535" cy="443"/>
              <a:chOff x="3464" y="1275"/>
              <a:chExt cx="395" cy="329"/>
            </a:xfrm>
          </p:grpSpPr>
          <p:pic>
            <p:nvPicPr>
              <p:cNvPr id="28744" name="Picture 3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4" name="Object 34"/>
              <p:cNvGraphicFramePr>
                <a:graphicFrameLocks noChangeAspect="1"/>
              </p:cNvGraphicFramePr>
              <p:nvPr/>
            </p:nvGraphicFramePr>
            <p:xfrm>
              <a:off x="3523" y="1275"/>
              <a:ext cx="280" cy="209"/>
            </p:xfrm>
            <a:graphic>
              <a:graphicData uri="http://schemas.openxmlformats.org/presentationml/2006/ole">
                <p:oleObj spid="_x0000_s86075" name="Clip" r:id="rId10" imgW="1307263" imgH="1084139" progId="">
                  <p:embed/>
                </p:oleObj>
              </a:graphicData>
            </a:graphic>
          </p:graphicFrame>
        </p:grpSp>
        <p:sp>
          <p:nvSpPr>
            <p:cNvPr id="28711" name="Line 35"/>
            <p:cNvSpPr>
              <a:spLocks noChangeShapeType="1"/>
            </p:cNvSpPr>
            <p:nvPr/>
          </p:nvSpPr>
          <p:spPr bwMode="auto">
            <a:xfrm flipH="1">
              <a:off x="3736" y="1903"/>
              <a:ext cx="637" cy="846"/>
            </a:xfrm>
            <a:prstGeom prst="line">
              <a:avLst/>
            </a:prstGeom>
            <a:noFill/>
            <a:ln w="9525">
              <a:solidFill>
                <a:schemeClr val="tx1"/>
              </a:solidFill>
              <a:round/>
              <a:headEnd/>
              <a:tailEnd/>
            </a:ln>
          </p:spPr>
          <p:txBody>
            <a:bodyPr/>
            <a:lstStyle/>
            <a:p>
              <a:endParaRPr lang="he-IL"/>
            </a:p>
          </p:txBody>
        </p:sp>
        <p:sp>
          <p:nvSpPr>
            <p:cNvPr id="28712" name="Line 36"/>
            <p:cNvSpPr>
              <a:spLocks noChangeShapeType="1"/>
            </p:cNvSpPr>
            <p:nvPr/>
          </p:nvSpPr>
          <p:spPr bwMode="auto">
            <a:xfrm>
              <a:off x="4399" y="1807"/>
              <a:ext cx="436" cy="951"/>
            </a:xfrm>
            <a:prstGeom prst="line">
              <a:avLst/>
            </a:prstGeom>
            <a:noFill/>
            <a:ln w="9525">
              <a:solidFill>
                <a:schemeClr val="tx1"/>
              </a:solidFill>
              <a:round/>
              <a:headEnd/>
              <a:tailEnd/>
            </a:ln>
          </p:spPr>
          <p:txBody>
            <a:bodyPr/>
            <a:lstStyle/>
            <a:p>
              <a:endParaRPr lang="he-IL"/>
            </a:p>
          </p:txBody>
        </p:sp>
        <p:sp>
          <p:nvSpPr>
            <p:cNvPr id="28713" name="Line 37"/>
            <p:cNvSpPr>
              <a:spLocks noChangeShapeType="1"/>
            </p:cNvSpPr>
            <p:nvPr/>
          </p:nvSpPr>
          <p:spPr bwMode="auto">
            <a:xfrm flipV="1">
              <a:off x="3788" y="2731"/>
              <a:ext cx="1073" cy="1"/>
            </a:xfrm>
            <a:prstGeom prst="line">
              <a:avLst/>
            </a:prstGeom>
            <a:noFill/>
            <a:ln w="9525">
              <a:solidFill>
                <a:schemeClr val="tx1"/>
              </a:solidFill>
              <a:round/>
              <a:headEnd/>
              <a:tailEnd/>
            </a:ln>
          </p:spPr>
          <p:txBody>
            <a:bodyPr/>
            <a:lstStyle/>
            <a:p>
              <a:endParaRPr lang="he-IL"/>
            </a:p>
          </p:txBody>
        </p:sp>
        <p:sp>
          <p:nvSpPr>
            <p:cNvPr id="28714" name="Line 38"/>
            <p:cNvSpPr>
              <a:spLocks noChangeShapeType="1"/>
            </p:cNvSpPr>
            <p:nvPr/>
          </p:nvSpPr>
          <p:spPr bwMode="auto">
            <a:xfrm flipH="1" flipV="1">
              <a:off x="4817" y="2828"/>
              <a:ext cx="53" cy="393"/>
            </a:xfrm>
            <a:prstGeom prst="line">
              <a:avLst/>
            </a:prstGeom>
            <a:noFill/>
            <a:ln w="9525">
              <a:solidFill>
                <a:schemeClr val="tx1"/>
              </a:solidFill>
              <a:round/>
              <a:headEnd/>
              <a:tailEnd/>
            </a:ln>
          </p:spPr>
          <p:txBody>
            <a:bodyPr/>
            <a:lstStyle/>
            <a:p>
              <a:endParaRPr lang="he-IL"/>
            </a:p>
          </p:txBody>
        </p:sp>
        <p:sp>
          <p:nvSpPr>
            <p:cNvPr id="28715" name="Line 39"/>
            <p:cNvSpPr>
              <a:spLocks noChangeShapeType="1"/>
            </p:cNvSpPr>
            <p:nvPr/>
          </p:nvSpPr>
          <p:spPr bwMode="auto">
            <a:xfrm flipH="1" flipV="1">
              <a:off x="4852" y="2846"/>
              <a:ext cx="490" cy="296"/>
            </a:xfrm>
            <a:prstGeom prst="line">
              <a:avLst/>
            </a:prstGeom>
            <a:noFill/>
            <a:ln w="9525">
              <a:solidFill>
                <a:schemeClr val="tx1"/>
              </a:solidFill>
              <a:round/>
              <a:headEnd/>
              <a:tailEnd/>
            </a:ln>
          </p:spPr>
          <p:txBody>
            <a:bodyPr/>
            <a:lstStyle/>
            <a:p>
              <a:endParaRPr lang="he-IL"/>
            </a:p>
          </p:txBody>
        </p:sp>
        <p:sp>
          <p:nvSpPr>
            <p:cNvPr id="28716" name="Line 40"/>
            <p:cNvSpPr>
              <a:spLocks noChangeShapeType="1"/>
            </p:cNvSpPr>
            <p:nvPr/>
          </p:nvSpPr>
          <p:spPr bwMode="auto">
            <a:xfrm flipH="1" flipV="1">
              <a:off x="4827" y="2828"/>
              <a:ext cx="638" cy="61"/>
            </a:xfrm>
            <a:prstGeom prst="line">
              <a:avLst/>
            </a:prstGeom>
            <a:noFill/>
            <a:ln w="9525">
              <a:solidFill>
                <a:schemeClr val="tx1"/>
              </a:solidFill>
              <a:round/>
              <a:headEnd/>
              <a:tailEnd/>
            </a:ln>
          </p:spPr>
          <p:txBody>
            <a:bodyPr/>
            <a:lstStyle/>
            <a:p>
              <a:endParaRPr lang="he-IL"/>
            </a:p>
          </p:txBody>
        </p:sp>
        <p:sp>
          <p:nvSpPr>
            <p:cNvPr id="28717" name="Line 41"/>
            <p:cNvSpPr>
              <a:spLocks noChangeShapeType="1"/>
            </p:cNvSpPr>
            <p:nvPr/>
          </p:nvSpPr>
          <p:spPr bwMode="auto">
            <a:xfrm flipH="1">
              <a:off x="4827" y="2233"/>
              <a:ext cx="375" cy="604"/>
            </a:xfrm>
            <a:prstGeom prst="line">
              <a:avLst/>
            </a:prstGeom>
            <a:noFill/>
            <a:ln w="9525">
              <a:solidFill>
                <a:schemeClr val="tx1"/>
              </a:solidFill>
              <a:round/>
              <a:headEnd/>
              <a:tailEnd/>
            </a:ln>
          </p:spPr>
          <p:txBody>
            <a:bodyPr/>
            <a:lstStyle/>
            <a:p>
              <a:endParaRPr lang="he-IL"/>
            </a:p>
          </p:txBody>
        </p:sp>
        <p:sp>
          <p:nvSpPr>
            <p:cNvPr id="28718" name="Line 42"/>
            <p:cNvSpPr>
              <a:spLocks noChangeShapeType="1"/>
            </p:cNvSpPr>
            <p:nvPr/>
          </p:nvSpPr>
          <p:spPr bwMode="auto">
            <a:xfrm flipH="1">
              <a:off x="4844" y="2459"/>
              <a:ext cx="602" cy="412"/>
            </a:xfrm>
            <a:prstGeom prst="line">
              <a:avLst/>
            </a:prstGeom>
            <a:noFill/>
            <a:ln w="9525">
              <a:solidFill>
                <a:schemeClr val="tx1"/>
              </a:solidFill>
              <a:round/>
              <a:headEnd/>
              <a:tailEnd/>
            </a:ln>
          </p:spPr>
          <p:txBody>
            <a:bodyPr/>
            <a:lstStyle/>
            <a:p>
              <a:endParaRPr lang="he-IL"/>
            </a:p>
          </p:txBody>
        </p:sp>
        <p:grpSp>
          <p:nvGrpSpPr>
            <p:cNvPr id="10" name="Group 43"/>
            <p:cNvGrpSpPr>
              <a:grpSpLocks/>
            </p:cNvGrpSpPr>
            <p:nvPr/>
          </p:nvGrpSpPr>
          <p:grpSpPr bwMode="auto">
            <a:xfrm>
              <a:off x="5278" y="2759"/>
              <a:ext cx="316" cy="303"/>
              <a:chOff x="3464" y="1275"/>
              <a:chExt cx="395" cy="329"/>
            </a:xfrm>
          </p:grpSpPr>
          <p:pic>
            <p:nvPicPr>
              <p:cNvPr id="28743" name="Picture 4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3" name="Object 45"/>
              <p:cNvGraphicFramePr>
                <a:graphicFrameLocks noChangeAspect="1"/>
              </p:cNvGraphicFramePr>
              <p:nvPr/>
            </p:nvGraphicFramePr>
            <p:xfrm>
              <a:off x="3523" y="1275"/>
              <a:ext cx="280" cy="209"/>
            </p:xfrm>
            <a:graphic>
              <a:graphicData uri="http://schemas.openxmlformats.org/presentationml/2006/ole">
                <p:oleObj spid="_x0000_s86076" name="Clip" r:id="rId11" imgW="1307263" imgH="1084139" progId="">
                  <p:embed/>
                </p:oleObj>
              </a:graphicData>
            </a:graphic>
          </p:graphicFrame>
        </p:grpSp>
        <p:grpSp>
          <p:nvGrpSpPr>
            <p:cNvPr id="11" name="Group 46"/>
            <p:cNvGrpSpPr>
              <a:grpSpLocks/>
            </p:cNvGrpSpPr>
            <p:nvPr/>
          </p:nvGrpSpPr>
          <p:grpSpPr bwMode="auto">
            <a:xfrm>
              <a:off x="5175" y="3081"/>
              <a:ext cx="316" cy="303"/>
              <a:chOff x="3464" y="1275"/>
              <a:chExt cx="395" cy="329"/>
            </a:xfrm>
          </p:grpSpPr>
          <p:pic>
            <p:nvPicPr>
              <p:cNvPr id="28742" name="Picture 4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2" name="Object 48"/>
              <p:cNvGraphicFramePr>
                <a:graphicFrameLocks noChangeAspect="1"/>
              </p:cNvGraphicFramePr>
              <p:nvPr/>
            </p:nvGraphicFramePr>
            <p:xfrm>
              <a:off x="3523" y="1275"/>
              <a:ext cx="280" cy="209"/>
            </p:xfrm>
            <a:graphic>
              <a:graphicData uri="http://schemas.openxmlformats.org/presentationml/2006/ole">
                <p:oleObj spid="_x0000_s86077" name="Clip" r:id="rId12" imgW="1307263" imgH="1084139" progId="">
                  <p:embed/>
                </p:oleObj>
              </a:graphicData>
            </a:graphic>
          </p:graphicFrame>
        </p:grpSp>
        <p:grpSp>
          <p:nvGrpSpPr>
            <p:cNvPr id="12" name="Group 49"/>
            <p:cNvGrpSpPr>
              <a:grpSpLocks/>
            </p:cNvGrpSpPr>
            <p:nvPr/>
          </p:nvGrpSpPr>
          <p:grpSpPr bwMode="auto">
            <a:xfrm>
              <a:off x="5271" y="2375"/>
              <a:ext cx="316" cy="303"/>
              <a:chOff x="3464" y="1275"/>
              <a:chExt cx="395" cy="329"/>
            </a:xfrm>
          </p:grpSpPr>
          <p:pic>
            <p:nvPicPr>
              <p:cNvPr id="28741" name="Picture 5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1" name="Object 51"/>
              <p:cNvGraphicFramePr>
                <a:graphicFrameLocks noChangeAspect="1"/>
              </p:cNvGraphicFramePr>
              <p:nvPr/>
            </p:nvGraphicFramePr>
            <p:xfrm>
              <a:off x="3523" y="1275"/>
              <a:ext cx="280" cy="209"/>
            </p:xfrm>
            <a:graphic>
              <a:graphicData uri="http://schemas.openxmlformats.org/presentationml/2006/ole">
                <p:oleObj spid="_x0000_s86078" name="Clip" r:id="rId13" imgW="1307263" imgH="1084139" progId="">
                  <p:embed/>
                </p:oleObj>
              </a:graphicData>
            </a:graphic>
          </p:graphicFrame>
        </p:grpSp>
        <p:grpSp>
          <p:nvGrpSpPr>
            <p:cNvPr id="13" name="Group 52"/>
            <p:cNvGrpSpPr>
              <a:grpSpLocks/>
            </p:cNvGrpSpPr>
            <p:nvPr/>
          </p:nvGrpSpPr>
          <p:grpSpPr bwMode="auto">
            <a:xfrm>
              <a:off x="5035" y="2130"/>
              <a:ext cx="316" cy="303"/>
              <a:chOff x="3464" y="1275"/>
              <a:chExt cx="395" cy="329"/>
            </a:xfrm>
          </p:grpSpPr>
          <p:pic>
            <p:nvPicPr>
              <p:cNvPr id="28740" name="Picture 5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0" name="Object 54"/>
              <p:cNvGraphicFramePr>
                <a:graphicFrameLocks noChangeAspect="1"/>
              </p:cNvGraphicFramePr>
              <p:nvPr/>
            </p:nvGraphicFramePr>
            <p:xfrm>
              <a:off x="3523" y="1275"/>
              <a:ext cx="280" cy="209"/>
            </p:xfrm>
            <a:graphic>
              <a:graphicData uri="http://schemas.openxmlformats.org/presentationml/2006/ole">
                <p:oleObj spid="_x0000_s86079" name="Clip" r:id="rId14" imgW="1307263" imgH="1084139" progId="">
                  <p:embed/>
                </p:oleObj>
              </a:graphicData>
            </a:graphic>
          </p:graphicFrame>
        </p:grpSp>
        <p:grpSp>
          <p:nvGrpSpPr>
            <p:cNvPr id="14" name="Group 55"/>
            <p:cNvGrpSpPr>
              <a:grpSpLocks/>
            </p:cNvGrpSpPr>
            <p:nvPr/>
          </p:nvGrpSpPr>
          <p:grpSpPr bwMode="auto">
            <a:xfrm>
              <a:off x="4729" y="3134"/>
              <a:ext cx="316" cy="303"/>
              <a:chOff x="3464" y="1275"/>
              <a:chExt cx="395" cy="329"/>
            </a:xfrm>
          </p:grpSpPr>
          <p:pic>
            <p:nvPicPr>
              <p:cNvPr id="28739" name="Picture 56"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9" name="Object 57"/>
              <p:cNvGraphicFramePr>
                <a:graphicFrameLocks noChangeAspect="1"/>
              </p:cNvGraphicFramePr>
              <p:nvPr/>
            </p:nvGraphicFramePr>
            <p:xfrm>
              <a:off x="3523" y="1275"/>
              <a:ext cx="280" cy="209"/>
            </p:xfrm>
            <a:graphic>
              <a:graphicData uri="http://schemas.openxmlformats.org/presentationml/2006/ole">
                <p:oleObj spid="_x0000_s86080" name="Clip" r:id="rId15" imgW="1307263" imgH="1084139" progId="">
                  <p:embed/>
                </p:oleObj>
              </a:graphicData>
            </a:graphic>
          </p:graphicFrame>
        </p:grpSp>
        <p:grpSp>
          <p:nvGrpSpPr>
            <p:cNvPr id="15" name="Group 58"/>
            <p:cNvGrpSpPr>
              <a:grpSpLocks/>
            </p:cNvGrpSpPr>
            <p:nvPr/>
          </p:nvGrpSpPr>
          <p:grpSpPr bwMode="auto">
            <a:xfrm>
              <a:off x="4573" y="2655"/>
              <a:ext cx="535" cy="443"/>
              <a:chOff x="3464" y="1275"/>
              <a:chExt cx="395" cy="329"/>
            </a:xfrm>
          </p:grpSpPr>
          <p:pic>
            <p:nvPicPr>
              <p:cNvPr id="28738" name="Picture 59"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8" name="Object 60"/>
              <p:cNvGraphicFramePr>
                <a:graphicFrameLocks noChangeAspect="1"/>
              </p:cNvGraphicFramePr>
              <p:nvPr/>
            </p:nvGraphicFramePr>
            <p:xfrm>
              <a:off x="3523" y="1275"/>
              <a:ext cx="280" cy="209"/>
            </p:xfrm>
            <a:graphic>
              <a:graphicData uri="http://schemas.openxmlformats.org/presentationml/2006/ole">
                <p:oleObj spid="_x0000_s86081" name="Clip" r:id="rId16" imgW="1307263" imgH="1084139" progId="">
                  <p:embed/>
                </p:oleObj>
              </a:graphicData>
            </a:graphic>
          </p:graphicFrame>
        </p:grpSp>
        <p:grpSp>
          <p:nvGrpSpPr>
            <p:cNvPr id="16" name="Group 61"/>
            <p:cNvGrpSpPr>
              <a:grpSpLocks/>
            </p:cNvGrpSpPr>
            <p:nvPr/>
          </p:nvGrpSpPr>
          <p:grpSpPr bwMode="auto">
            <a:xfrm>
              <a:off x="3696" y="1373"/>
              <a:ext cx="316" cy="303"/>
              <a:chOff x="3464" y="1275"/>
              <a:chExt cx="395" cy="329"/>
            </a:xfrm>
          </p:grpSpPr>
          <p:pic>
            <p:nvPicPr>
              <p:cNvPr id="28737" name="Picture 62"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7" name="Object 63"/>
              <p:cNvGraphicFramePr>
                <a:graphicFrameLocks noChangeAspect="1"/>
              </p:cNvGraphicFramePr>
              <p:nvPr/>
            </p:nvGraphicFramePr>
            <p:xfrm>
              <a:off x="3523" y="1275"/>
              <a:ext cx="280" cy="209"/>
            </p:xfrm>
            <a:graphic>
              <a:graphicData uri="http://schemas.openxmlformats.org/presentationml/2006/ole">
                <p:oleObj spid="_x0000_s86082" name="Clip" r:id="rId17" imgW="1307263" imgH="1084139" progId="">
                  <p:embed/>
                </p:oleObj>
              </a:graphicData>
            </a:graphic>
          </p:graphicFrame>
        </p:grpSp>
        <p:grpSp>
          <p:nvGrpSpPr>
            <p:cNvPr id="17" name="Group 64"/>
            <p:cNvGrpSpPr>
              <a:grpSpLocks/>
            </p:cNvGrpSpPr>
            <p:nvPr/>
          </p:nvGrpSpPr>
          <p:grpSpPr bwMode="auto">
            <a:xfrm>
              <a:off x="4219" y="1085"/>
              <a:ext cx="316" cy="303"/>
              <a:chOff x="3464" y="1275"/>
              <a:chExt cx="395" cy="329"/>
            </a:xfrm>
          </p:grpSpPr>
          <p:pic>
            <p:nvPicPr>
              <p:cNvPr id="28736" name="Picture 65"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6" name="Object 66"/>
              <p:cNvGraphicFramePr>
                <a:graphicFrameLocks noChangeAspect="1"/>
              </p:cNvGraphicFramePr>
              <p:nvPr/>
            </p:nvGraphicFramePr>
            <p:xfrm>
              <a:off x="3523" y="1275"/>
              <a:ext cx="280" cy="209"/>
            </p:xfrm>
            <a:graphic>
              <a:graphicData uri="http://schemas.openxmlformats.org/presentationml/2006/ole">
                <p:oleObj spid="_x0000_s86083" name="Clip" r:id="rId18" imgW="1307263" imgH="1084139" progId="">
                  <p:embed/>
                </p:oleObj>
              </a:graphicData>
            </a:graphic>
          </p:graphicFrame>
        </p:grpSp>
        <p:grpSp>
          <p:nvGrpSpPr>
            <p:cNvPr id="18" name="Group 67"/>
            <p:cNvGrpSpPr>
              <a:grpSpLocks/>
            </p:cNvGrpSpPr>
            <p:nvPr/>
          </p:nvGrpSpPr>
          <p:grpSpPr bwMode="auto">
            <a:xfrm>
              <a:off x="3888" y="1146"/>
              <a:ext cx="316" cy="303"/>
              <a:chOff x="3464" y="1275"/>
              <a:chExt cx="395" cy="329"/>
            </a:xfrm>
          </p:grpSpPr>
          <p:pic>
            <p:nvPicPr>
              <p:cNvPr id="28735" name="Picture 6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5" name="Object 69"/>
              <p:cNvGraphicFramePr>
                <a:graphicFrameLocks noChangeAspect="1"/>
              </p:cNvGraphicFramePr>
              <p:nvPr/>
            </p:nvGraphicFramePr>
            <p:xfrm>
              <a:off x="3523" y="1275"/>
              <a:ext cx="280" cy="209"/>
            </p:xfrm>
            <a:graphic>
              <a:graphicData uri="http://schemas.openxmlformats.org/presentationml/2006/ole">
                <p:oleObj spid="_x0000_s86084" name="Clip" r:id="rId19" imgW="1307263" imgH="1084139" progId="">
                  <p:embed/>
                </p:oleObj>
              </a:graphicData>
            </a:graphic>
          </p:graphicFrame>
        </p:grpSp>
        <p:grpSp>
          <p:nvGrpSpPr>
            <p:cNvPr id="19" name="Group 70"/>
            <p:cNvGrpSpPr>
              <a:grpSpLocks/>
            </p:cNvGrpSpPr>
            <p:nvPr/>
          </p:nvGrpSpPr>
          <p:grpSpPr bwMode="auto">
            <a:xfrm>
              <a:off x="4796" y="1373"/>
              <a:ext cx="316" cy="303"/>
              <a:chOff x="3464" y="1275"/>
              <a:chExt cx="395" cy="329"/>
            </a:xfrm>
          </p:grpSpPr>
          <p:pic>
            <p:nvPicPr>
              <p:cNvPr id="28734" name="Picture 7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4" name="Object 72"/>
              <p:cNvGraphicFramePr>
                <a:graphicFrameLocks noChangeAspect="1"/>
              </p:cNvGraphicFramePr>
              <p:nvPr/>
            </p:nvGraphicFramePr>
            <p:xfrm>
              <a:off x="3523" y="1275"/>
              <a:ext cx="280" cy="209"/>
            </p:xfrm>
            <a:graphic>
              <a:graphicData uri="http://schemas.openxmlformats.org/presentationml/2006/ole">
                <p:oleObj spid="_x0000_s86085" name="Clip" r:id="rId20" imgW="1307263" imgH="1084139" progId="">
                  <p:embed/>
                </p:oleObj>
              </a:graphicData>
            </a:graphic>
          </p:graphicFrame>
        </p:grpSp>
        <p:sp>
          <p:nvSpPr>
            <p:cNvPr id="28729"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w="9525">
              <a:noFill/>
              <a:round/>
              <a:headEnd/>
              <a:tailEnd/>
            </a:ln>
          </p:spPr>
          <p:txBody>
            <a:bodyPr/>
            <a:lstStyle/>
            <a:p>
              <a:endParaRPr lang="he-IL"/>
            </a:p>
          </p:txBody>
        </p:sp>
        <p:sp>
          <p:nvSpPr>
            <p:cNvPr id="28730"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w="9525">
              <a:noFill/>
              <a:round/>
              <a:headEnd/>
              <a:tailEnd/>
            </a:ln>
          </p:spPr>
          <p:txBody>
            <a:bodyPr/>
            <a:lstStyle/>
            <a:p>
              <a:endParaRPr lang="he-IL"/>
            </a:p>
          </p:txBody>
        </p:sp>
        <p:sp>
          <p:nvSpPr>
            <p:cNvPr id="28731"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w="9525">
              <a:noFill/>
              <a:round/>
              <a:headEnd/>
              <a:tailEnd/>
            </a:ln>
          </p:spPr>
          <p:txBody>
            <a:bodyPr/>
            <a:lstStyle/>
            <a:p>
              <a:endParaRPr lang="he-IL"/>
            </a:p>
          </p:txBody>
        </p:sp>
        <p:sp>
          <p:nvSpPr>
            <p:cNvPr id="28732" name="Line 76"/>
            <p:cNvSpPr>
              <a:spLocks noChangeShapeType="1"/>
            </p:cNvSpPr>
            <p:nvPr/>
          </p:nvSpPr>
          <p:spPr bwMode="auto">
            <a:xfrm flipH="1">
              <a:off x="3736" y="1516"/>
              <a:ext cx="127" cy="1169"/>
            </a:xfrm>
            <a:prstGeom prst="line">
              <a:avLst/>
            </a:prstGeom>
            <a:noFill/>
            <a:ln w="9525">
              <a:noFill/>
              <a:round/>
              <a:headEnd/>
              <a:tailEnd/>
            </a:ln>
          </p:spPr>
          <p:txBody>
            <a:bodyPr/>
            <a:lstStyle/>
            <a:p>
              <a:endParaRPr lang="he-IL"/>
            </a:p>
          </p:txBody>
        </p:sp>
        <p:sp>
          <p:nvSpPr>
            <p:cNvPr id="28733"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p:spPr>
          <p:txBody>
            <a:bodyPr/>
            <a:lstStyle/>
            <a:p>
              <a:endParaRPr lang="he-IL"/>
            </a:p>
          </p:txBody>
        </p:sp>
      </p:grpSp>
      <p:sp>
        <p:nvSpPr>
          <p:cNvPr id="28694" name="Footer Placeholder 2"/>
          <p:cNvSpPr txBox="1">
            <a:spLocks noGrp="1"/>
          </p:cNvSpPr>
          <p:nvPr/>
        </p:nvSpPr>
        <p:spPr bwMode="auto">
          <a:xfrm>
            <a:off x="7691438" y="6572250"/>
            <a:ext cx="1452562" cy="285750"/>
          </a:xfrm>
          <a:prstGeom prst="rect">
            <a:avLst/>
          </a:prstGeom>
          <a:noFill/>
          <a:ln w="9525">
            <a:noFill/>
            <a:miter lim="800000"/>
            <a:headEnd/>
            <a:tailEnd/>
          </a:ln>
        </p:spPr>
        <p:txBody>
          <a:bodyPr/>
          <a:lstStyle/>
          <a:p>
            <a:pPr algn="r">
              <a:spcBef>
                <a:spcPct val="0"/>
              </a:spcBef>
              <a:buClrTx/>
              <a:buSzTx/>
              <a:buFontTx/>
              <a:buNone/>
            </a:pPr>
            <a:r>
              <a:rPr lang="en-US" sz="1200">
                <a:latin typeface="Arial" pitchFamily="34" charset="0"/>
                <a:cs typeface="Arial" pitchFamily="34" charset="0"/>
              </a:rPr>
              <a:t>Application  2-</a:t>
            </a:r>
            <a:fld id="{CAF7FD8D-7EF7-4641-9DFB-58DDA4D17123}" type="slidenum">
              <a:rPr lang="en-US" sz="1200">
                <a:latin typeface="Arial" pitchFamily="34" charset="0"/>
                <a:cs typeface="Arial" pitchFamily="34" charset="0"/>
              </a:rPr>
              <a:pPr algn="r">
                <a:spcBef>
                  <a:spcPct val="0"/>
                </a:spcBef>
                <a:buClrTx/>
                <a:buSzTx/>
                <a:buFontTx/>
                <a:buNone/>
              </a:pPr>
              <a:t>64</a:t>
            </a:fld>
            <a:endParaRPr lang="en-US"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4"/>
          <p:cNvSpPr>
            <a:spLocks noGrp="1" noChangeArrowheads="1"/>
          </p:cNvSpPr>
          <p:nvPr>
            <p:ph type="dt" sz="quarter" idx="10"/>
          </p:nvPr>
        </p:nvSpPr>
        <p:spPr>
          <a:noFill/>
        </p:spPr>
        <p:txBody>
          <a:bodyPr/>
          <a:lstStyle/>
          <a:p>
            <a:r>
              <a:rPr lang="he-IL" sz="1800" smtClean="0"/>
              <a:t>Ch.1: Introduction</a:t>
            </a:r>
            <a:endParaRPr lang="en-US" sz="1800" smtClean="0"/>
          </a:p>
        </p:txBody>
      </p:sp>
      <p:sp>
        <p:nvSpPr>
          <p:cNvPr id="48131" name="Rectangle 2"/>
          <p:cNvSpPr>
            <a:spLocks noGrp="1" noChangeArrowheads="1"/>
          </p:cNvSpPr>
          <p:nvPr>
            <p:ph type="ctrTitle"/>
          </p:nvPr>
        </p:nvSpPr>
        <p:spPr>
          <a:xfrm>
            <a:off x="971550" y="1981200"/>
            <a:ext cx="7620000" cy="1143000"/>
          </a:xfrm>
        </p:spPr>
        <p:txBody>
          <a:bodyPr/>
          <a:lstStyle/>
          <a:p>
            <a:pPr algn="ctr" eaLnBrk="1" hangingPunct="1"/>
            <a:r>
              <a:rPr lang="en-US" altLang="he-IL" sz="5400" smtClean="0"/>
              <a:t>EXTRA SLIDES</a:t>
            </a:r>
          </a:p>
        </p:txBody>
      </p:sp>
      <p:sp>
        <p:nvSpPr>
          <p:cNvPr id="48132" name="Slide Number Placeholder 6"/>
          <p:cNvSpPr>
            <a:spLocks noGrp="1"/>
          </p:cNvSpPr>
          <p:nvPr>
            <p:ph type="sldNum" sz="quarter" idx="12"/>
          </p:nvPr>
        </p:nvSpPr>
        <p:spPr>
          <a:noFill/>
        </p:spPr>
        <p:txBody>
          <a:bodyPr/>
          <a:lstStyle/>
          <a:p>
            <a:fld id="{02008C86-7866-4860-84ED-DF6B5FF14331}" type="slidenum">
              <a:rPr lang="he-IL" smtClean="0">
                <a:cs typeface="Arial" pitchFamily="34" charset="0"/>
              </a:rPr>
              <a:pPr/>
              <a:t>65</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4"/>
          <p:cNvSpPr>
            <a:spLocks noGrp="1"/>
          </p:cNvSpPr>
          <p:nvPr>
            <p:ph type="dt" sz="quarter" idx="4294967295"/>
          </p:nvPr>
        </p:nvSpPr>
        <p:spPr>
          <a:noFill/>
        </p:spPr>
        <p:txBody>
          <a:bodyPr/>
          <a:lstStyle/>
          <a:p>
            <a:endParaRPr lang="he-IL" smtClean="0"/>
          </a:p>
        </p:txBody>
      </p:sp>
      <p:sp>
        <p:nvSpPr>
          <p:cNvPr id="4915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9156" name="Slide Number Placeholder 6"/>
          <p:cNvSpPr>
            <a:spLocks noGrp="1"/>
          </p:cNvSpPr>
          <p:nvPr>
            <p:ph type="sldNum" sz="quarter" idx="11"/>
          </p:nvPr>
        </p:nvSpPr>
        <p:spPr>
          <a:noFill/>
        </p:spPr>
        <p:txBody>
          <a:bodyPr/>
          <a:lstStyle/>
          <a:p>
            <a:r>
              <a:rPr lang="en-US" smtClean="0"/>
              <a:t>8-</a:t>
            </a:r>
            <a:fld id="{0266B458-6475-41C5-914A-2D16D52BA312}" type="slidenum">
              <a:rPr lang="he-IL" smtClean="0"/>
              <a:pPr/>
              <a:t>66</a:t>
            </a:fld>
            <a:endParaRPr lang="en-US" smtClean="0"/>
          </a:p>
        </p:txBody>
      </p:sp>
      <p:sp>
        <p:nvSpPr>
          <p:cNvPr id="41989" name="Line 11"/>
          <p:cNvSpPr>
            <a:spLocks noChangeShapeType="1"/>
          </p:cNvSpPr>
          <p:nvPr/>
        </p:nvSpPr>
        <p:spPr bwMode="auto">
          <a:xfrm>
            <a:off x="476250" y="2095500"/>
            <a:ext cx="0" cy="4495800"/>
          </a:xfrm>
          <a:prstGeom prst="line">
            <a:avLst/>
          </a:prstGeom>
          <a:noFill/>
          <a:ln w="19050">
            <a:solidFill>
              <a:schemeClr val="accent2"/>
            </a:solidFill>
            <a:round/>
            <a:headEnd/>
            <a:tailEnd type="triangle" w="med" len="med"/>
          </a:ln>
        </p:spPr>
        <p:txBody>
          <a:bodyPr wrap="none" anchor="ctr"/>
          <a:lstStyle/>
          <a:p>
            <a:endParaRPr lang="he-IL"/>
          </a:p>
        </p:txBody>
      </p:sp>
      <p:sp>
        <p:nvSpPr>
          <p:cNvPr id="49158" name="Rectangle 13"/>
          <p:cNvSpPr>
            <a:spLocks noChangeArrowheads="1"/>
          </p:cNvSpPr>
          <p:nvPr/>
        </p:nvSpPr>
        <p:spPr bwMode="auto">
          <a:xfrm>
            <a:off x="238125" y="5916613"/>
            <a:ext cx="657225" cy="295275"/>
          </a:xfrm>
          <a:prstGeom prst="rect">
            <a:avLst/>
          </a:prstGeom>
          <a:solidFill>
            <a:schemeClr val="bg1"/>
          </a:solidFill>
          <a:ln w="9525">
            <a:noFill/>
            <a:miter lim="800000"/>
            <a:headEnd/>
            <a:tailEnd/>
          </a:ln>
        </p:spPr>
        <p:txBody>
          <a:bodyPr wrap="none" anchor="ctr"/>
          <a:lstStyle/>
          <a:p>
            <a:endParaRPr lang="he-IL"/>
          </a:p>
        </p:txBody>
      </p:sp>
      <p:sp>
        <p:nvSpPr>
          <p:cNvPr id="49159" name="Rectangle 2"/>
          <p:cNvSpPr>
            <a:spLocks noGrp="1" noChangeArrowheads="1"/>
          </p:cNvSpPr>
          <p:nvPr>
            <p:ph type="title"/>
          </p:nvPr>
        </p:nvSpPr>
        <p:spPr>
          <a:xfrm>
            <a:off x="542925" y="257175"/>
            <a:ext cx="7772400" cy="866775"/>
          </a:xfrm>
        </p:spPr>
        <p:txBody>
          <a:bodyPr/>
          <a:lstStyle/>
          <a:p>
            <a:r>
              <a:rPr lang="en-US" sz="3600" dirty="0" err="1" smtClean="0"/>
              <a:t>Nonpersistent</a:t>
            </a:r>
            <a:r>
              <a:rPr lang="en-US" sz="3600" dirty="0" smtClean="0"/>
              <a:t> HTTP</a:t>
            </a:r>
            <a:endParaRPr lang="en-US" dirty="0" smtClean="0"/>
          </a:p>
        </p:txBody>
      </p:sp>
      <p:sp>
        <p:nvSpPr>
          <p:cNvPr id="41992" name="Rectangle 3"/>
          <p:cNvSpPr>
            <a:spLocks noGrp="1" noChangeArrowheads="1"/>
          </p:cNvSpPr>
          <p:nvPr>
            <p:ph type="body" sz="half" idx="1"/>
          </p:nvPr>
        </p:nvSpPr>
        <p:spPr>
          <a:xfrm>
            <a:off x="139700" y="1009650"/>
            <a:ext cx="7567613" cy="466725"/>
          </a:xfrm>
        </p:spPr>
        <p:txBody>
          <a:bodyPr/>
          <a:lstStyle/>
          <a:p>
            <a:pPr>
              <a:buFont typeface="ZapfDingbats" pitchFamily="82" charset="2"/>
              <a:buNone/>
            </a:pPr>
            <a:r>
              <a:rPr lang="en-US" sz="2400" smtClean="0"/>
              <a:t>Suppose user enters URL of a </a:t>
            </a:r>
            <a:r>
              <a:rPr lang="en-US" sz="2400" u="sng" smtClean="0"/>
              <a:t>page</a:t>
            </a:r>
            <a:r>
              <a:rPr lang="en-US" sz="2400" smtClean="0"/>
              <a:t> :</a:t>
            </a:r>
          </a:p>
        </p:txBody>
      </p:sp>
      <p:sp>
        <p:nvSpPr>
          <p:cNvPr id="41993" name="Rectangle 4"/>
          <p:cNvSpPr>
            <a:spLocks noGrp="1" noChangeArrowheads="1"/>
          </p:cNvSpPr>
          <p:nvPr>
            <p:ph type="body" sz="half" idx="2"/>
          </p:nvPr>
        </p:nvSpPr>
        <p:spPr>
          <a:xfrm>
            <a:off x="657225" y="2405063"/>
            <a:ext cx="3943350" cy="1436687"/>
          </a:xfrm>
        </p:spPr>
        <p:txBody>
          <a:bodyPr/>
          <a:lstStyle/>
          <a:p>
            <a:pPr>
              <a:buFont typeface="ZapfDingbats" pitchFamily="82" charset="2"/>
              <a:buNone/>
            </a:pPr>
            <a:r>
              <a:rPr lang="en-US" sz="2000" smtClean="0">
                <a:solidFill>
                  <a:srgbClr val="FF0000"/>
                </a:solidFill>
              </a:rPr>
              <a:t>1a</a:t>
            </a:r>
            <a:r>
              <a:rPr lang="en-US" sz="1800" smtClean="0">
                <a:solidFill>
                  <a:srgbClr val="FF0000"/>
                </a:solidFill>
              </a:rPr>
              <a:t>.</a:t>
            </a:r>
            <a:r>
              <a:rPr lang="en-US" sz="1800" smtClean="0"/>
              <a:t> HTTP client initiates TCP connection to HTTP server (process) at </a:t>
            </a:r>
            <a:r>
              <a:rPr lang="en-US" sz="1800" smtClean="0">
                <a:latin typeface="Arial" pitchFamily="34" charset="0"/>
              </a:rPr>
              <a:t>www.someSchool.edu on port </a:t>
            </a:r>
            <a:r>
              <a:rPr lang="en-US" sz="1800" smtClean="0"/>
              <a:t>80</a:t>
            </a:r>
            <a:endParaRPr lang="en-US" sz="2000" smtClean="0"/>
          </a:p>
        </p:txBody>
      </p:sp>
      <p:sp>
        <p:nvSpPr>
          <p:cNvPr id="41994" name="Rectangle 5"/>
          <p:cNvSpPr>
            <a:spLocks noChangeArrowheads="1"/>
          </p:cNvSpPr>
          <p:nvPr/>
        </p:nvSpPr>
        <p:spPr bwMode="auto">
          <a:xfrm>
            <a:off x="704850" y="4138613"/>
            <a:ext cx="3810000" cy="1990725"/>
          </a:xfrm>
          <a:prstGeom prst="rect">
            <a:avLst/>
          </a:prstGeom>
          <a:noFill/>
          <a:ln w="9525">
            <a:noFill/>
            <a:miter lim="800000"/>
            <a:headEnd/>
            <a:tailEnd/>
          </a:ln>
        </p:spPr>
        <p:txBody>
          <a:bodyPr/>
          <a:lstStyle/>
          <a:p>
            <a:pPr marL="342900" indent="-342900"/>
            <a:r>
              <a:rPr lang="en-US" sz="2000">
                <a:solidFill>
                  <a:srgbClr val="FF0000"/>
                </a:solidFill>
              </a:rPr>
              <a:t>2.</a:t>
            </a:r>
            <a:r>
              <a:rPr lang="en-US" sz="2000"/>
              <a:t> HTTP</a:t>
            </a:r>
            <a:r>
              <a:rPr lang="en-US" sz="1800"/>
              <a:t> client sends HTTP </a:t>
            </a:r>
            <a:r>
              <a:rPr lang="en-US" sz="1800" i="1">
                <a:solidFill>
                  <a:schemeClr val="accent2"/>
                </a:solidFill>
              </a:rPr>
              <a:t>request message</a:t>
            </a:r>
            <a:r>
              <a:rPr lang="en-US" sz="1800"/>
              <a:t> (containing URL) into TCP connection socket. Message indicates that client wants object </a:t>
            </a:r>
            <a:r>
              <a:rPr lang="en-US" sz="1800">
                <a:latin typeface="Arial" pitchFamily="34" charset="0"/>
              </a:rPr>
              <a:t>someDepartment/home.index</a:t>
            </a:r>
          </a:p>
        </p:txBody>
      </p:sp>
      <p:sp>
        <p:nvSpPr>
          <p:cNvPr id="41995" name="Rectangle 6"/>
          <p:cNvSpPr>
            <a:spLocks noChangeArrowheads="1"/>
          </p:cNvSpPr>
          <p:nvPr/>
        </p:nvSpPr>
        <p:spPr bwMode="auto">
          <a:xfrm>
            <a:off x="4781550" y="2886075"/>
            <a:ext cx="3810000" cy="1504950"/>
          </a:xfrm>
          <a:prstGeom prst="rect">
            <a:avLst/>
          </a:prstGeom>
          <a:noFill/>
          <a:ln w="9525">
            <a:noFill/>
            <a:miter lim="800000"/>
            <a:headEnd/>
            <a:tailEnd/>
          </a:ln>
        </p:spPr>
        <p:txBody>
          <a:bodyPr/>
          <a:lstStyle/>
          <a:p>
            <a:pPr marL="342900" indent="-342900"/>
            <a:r>
              <a:rPr lang="en-US" sz="2000">
                <a:solidFill>
                  <a:srgbClr val="FF0000"/>
                </a:solidFill>
              </a:rPr>
              <a:t>1b.</a:t>
            </a:r>
            <a:r>
              <a:rPr lang="en-US" sz="2000"/>
              <a:t> HTTP</a:t>
            </a:r>
            <a:r>
              <a:rPr lang="en-US" sz="1800"/>
              <a:t> server at host </a:t>
            </a:r>
            <a:r>
              <a:rPr lang="en-US" sz="1800">
                <a:latin typeface="Arial" pitchFamily="34" charset="0"/>
              </a:rPr>
              <a:t>www.someSchool.edu </a:t>
            </a:r>
            <a:r>
              <a:rPr lang="en-US" sz="1800"/>
              <a:t>waiting for TCP connection at port 80.  “accepts” connection, notifying client</a:t>
            </a:r>
            <a:endParaRPr lang="en-US" sz="2000"/>
          </a:p>
        </p:txBody>
      </p:sp>
      <p:sp>
        <p:nvSpPr>
          <p:cNvPr id="41996" name="Rectangle 7"/>
          <p:cNvSpPr>
            <a:spLocks noChangeArrowheads="1"/>
          </p:cNvSpPr>
          <p:nvPr/>
        </p:nvSpPr>
        <p:spPr bwMode="auto">
          <a:xfrm>
            <a:off x="4724400" y="4691063"/>
            <a:ext cx="3810000" cy="1522412"/>
          </a:xfrm>
          <a:prstGeom prst="rect">
            <a:avLst/>
          </a:prstGeom>
          <a:noFill/>
          <a:ln w="9525">
            <a:noFill/>
            <a:miter lim="800000"/>
            <a:headEnd/>
            <a:tailEnd/>
          </a:ln>
        </p:spPr>
        <p:txBody>
          <a:bodyPr/>
          <a:lstStyle/>
          <a:p>
            <a:pPr marL="342900" indent="-342900"/>
            <a:r>
              <a:rPr lang="en-US" sz="2000">
                <a:solidFill>
                  <a:srgbClr val="FF0000"/>
                </a:solidFill>
              </a:rPr>
              <a:t>3.</a:t>
            </a:r>
            <a:r>
              <a:rPr lang="en-US" sz="2000"/>
              <a:t> HTTP</a:t>
            </a:r>
            <a:r>
              <a:rPr lang="en-US" sz="1800"/>
              <a:t> server receives request message, forms </a:t>
            </a:r>
            <a:r>
              <a:rPr lang="en-US" sz="1800" i="1">
                <a:solidFill>
                  <a:schemeClr val="accent2"/>
                </a:solidFill>
              </a:rPr>
              <a:t>response message</a:t>
            </a:r>
            <a:r>
              <a:rPr lang="en-US" sz="1800"/>
              <a:t> containing requested object, and sends message into its socket</a:t>
            </a:r>
          </a:p>
        </p:txBody>
      </p:sp>
      <p:sp>
        <p:nvSpPr>
          <p:cNvPr id="41997" name="Line 8"/>
          <p:cNvSpPr>
            <a:spLocks noChangeShapeType="1"/>
          </p:cNvSpPr>
          <p:nvPr/>
        </p:nvSpPr>
        <p:spPr bwMode="auto">
          <a:xfrm>
            <a:off x="4048125" y="2957513"/>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1998" name="Line 9"/>
          <p:cNvSpPr>
            <a:spLocks noChangeShapeType="1"/>
          </p:cNvSpPr>
          <p:nvPr/>
        </p:nvSpPr>
        <p:spPr bwMode="auto">
          <a:xfrm>
            <a:off x="3948113" y="4795838"/>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1999" name="Line 10"/>
          <p:cNvSpPr>
            <a:spLocks noChangeShapeType="1"/>
          </p:cNvSpPr>
          <p:nvPr/>
        </p:nvSpPr>
        <p:spPr bwMode="auto">
          <a:xfrm flipH="1">
            <a:off x="3933825" y="5748338"/>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2000" name="Line 14"/>
          <p:cNvSpPr>
            <a:spLocks noChangeShapeType="1"/>
          </p:cNvSpPr>
          <p:nvPr/>
        </p:nvSpPr>
        <p:spPr bwMode="auto">
          <a:xfrm flipH="1">
            <a:off x="4019550" y="3733800"/>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2001" name="Text Box 15"/>
          <p:cNvSpPr txBox="1">
            <a:spLocks noChangeArrowheads="1"/>
          </p:cNvSpPr>
          <p:nvPr/>
        </p:nvSpPr>
        <p:spPr bwMode="auto">
          <a:xfrm>
            <a:off x="7286625" y="628650"/>
            <a:ext cx="1898650" cy="1190625"/>
          </a:xfrm>
          <a:prstGeom prst="rect">
            <a:avLst/>
          </a:prstGeom>
          <a:noFill/>
          <a:ln w="9525">
            <a:noFill/>
            <a:miter lim="800000"/>
            <a:headEnd/>
            <a:tailEnd/>
          </a:ln>
        </p:spPr>
        <p:txBody>
          <a:bodyPr>
            <a:spAutoFit/>
          </a:bodyPr>
          <a:lstStyle/>
          <a:p>
            <a:pPr>
              <a:spcBef>
                <a:spcPct val="0"/>
              </a:spcBef>
              <a:buClrTx/>
              <a:buSzTx/>
              <a:buFontTx/>
              <a:buNone/>
            </a:pPr>
            <a:r>
              <a:rPr lang="en-US" sz="1800">
                <a:latin typeface="Arial" pitchFamily="34" charset="0"/>
              </a:rPr>
              <a:t>(page contains text and </a:t>
            </a:r>
          </a:p>
          <a:p>
            <a:pPr>
              <a:spcBef>
                <a:spcPct val="0"/>
              </a:spcBef>
              <a:buClrTx/>
              <a:buSzTx/>
              <a:buFontTx/>
              <a:buNone/>
            </a:pPr>
            <a:r>
              <a:rPr lang="en-US" sz="1800" u="sng">
                <a:latin typeface="Arial" pitchFamily="34" charset="0"/>
              </a:rPr>
              <a:t>references</a:t>
            </a:r>
            <a:r>
              <a:rPr lang="en-US" sz="1800">
                <a:latin typeface="Arial" pitchFamily="34" charset="0"/>
              </a:rPr>
              <a:t> to</a:t>
            </a:r>
            <a:br>
              <a:rPr lang="en-US" sz="1800">
                <a:latin typeface="Arial" pitchFamily="34" charset="0"/>
              </a:rPr>
            </a:br>
            <a:r>
              <a:rPr lang="en-US" sz="1800">
                <a:latin typeface="Arial" pitchFamily="34" charset="0"/>
              </a:rPr>
              <a:t>10 jpeg images)</a:t>
            </a:r>
            <a:endParaRPr lang="en-US">
              <a:latin typeface="Times New Roman" pitchFamily="18" charset="0"/>
            </a:endParaRPr>
          </a:p>
        </p:txBody>
      </p:sp>
      <p:sp>
        <p:nvSpPr>
          <p:cNvPr id="42002" name="Text Box 16"/>
          <p:cNvSpPr txBox="1">
            <a:spLocks noChangeArrowheads="1"/>
          </p:cNvSpPr>
          <p:nvPr/>
        </p:nvSpPr>
        <p:spPr bwMode="auto">
          <a:xfrm>
            <a:off x="2170113" y="1971675"/>
            <a:ext cx="819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b="1">
                <a:latin typeface="Arial" pitchFamily="34" charset="0"/>
              </a:rPr>
              <a:t>Client</a:t>
            </a:r>
            <a:endParaRPr lang="en-US" b="1">
              <a:latin typeface="Times New Roman" pitchFamily="18" charset="0"/>
            </a:endParaRPr>
          </a:p>
        </p:txBody>
      </p:sp>
      <p:sp>
        <p:nvSpPr>
          <p:cNvPr id="42003" name="Text Box 17"/>
          <p:cNvSpPr txBox="1">
            <a:spLocks noChangeArrowheads="1"/>
          </p:cNvSpPr>
          <p:nvPr/>
        </p:nvSpPr>
        <p:spPr bwMode="auto">
          <a:xfrm>
            <a:off x="6091238" y="1973263"/>
            <a:ext cx="8953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b="1">
                <a:latin typeface="Arial" pitchFamily="34" charset="0"/>
              </a:rPr>
              <a:t>Server</a:t>
            </a:r>
            <a:endParaRPr lang="en-US" b="1">
              <a:latin typeface="Times New Roman" pitchFamily="18" charset="0"/>
            </a:endParaRPr>
          </a:p>
        </p:txBody>
      </p:sp>
      <p:sp>
        <p:nvSpPr>
          <p:cNvPr id="42004" name="Rectangle 18"/>
          <p:cNvSpPr>
            <a:spLocks noChangeArrowheads="1"/>
          </p:cNvSpPr>
          <p:nvPr/>
        </p:nvSpPr>
        <p:spPr bwMode="auto">
          <a:xfrm>
            <a:off x="31750" y="1360488"/>
            <a:ext cx="7567613" cy="484187"/>
          </a:xfrm>
          <a:prstGeom prst="rect">
            <a:avLst/>
          </a:prstGeom>
          <a:noFill/>
          <a:ln w="9525">
            <a:noFill/>
            <a:miter lim="800000"/>
            <a:headEnd/>
            <a:tailEnd/>
          </a:ln>
        </p:spPr>
        <p:txBody>
          <a:bodyPr/>
          <a:lstStyle/>
          <a:p>
            <a:pPr marL="342900" indent="-342900"/>
            <a:r>
              <a:rPr lang="en-US" sz="2100" b="1">
                <a:latin typeface="Courier New" pitchFamily="49" charset="0"/>
              </a:rPr>
              <a:t>www.someSchool.edu/someDepartment/home.index</a:t>
            </a:r>
            <a:endParaRPr lang="en-US" sz="2100" b="1"/>
          </a:p>
        </p:txBody>
      </p:sp>
      <p:sp>
        <p:nvSpPr>
          <p:cNvPr id="42005" name="Text Box 12"/>
          <p:cNvSpPr txBox="1">
            <a:spLocks noChangeArrowheads="1"/>
          </p:cNvSpPr>
          <p:nvPr/>
        </p:nvSpPr>
        <p:spPr bwMode="auto">
          <a:xfrm>
            <a:off x="119063" y="5838825"/>
            <a:ext cx="815975" cy="457200"/>
          </a:xfrm>
          <a:prstGeom prst="rect">
            <a:avLst/>
          </a:prstGeom>
          <a:solidFill>
            <a:schemeClr val="bg1"/>
          </a:solidFill>
          <a:ln w="9525">
            <a:noFill/>
            <a:miter lim="800000"/>
            <a:headEnd/>
            <a:tailEnd/>
          </a:ln>
        </p:spPr>
        <p:txBody>
          <a:bodyPr wrap="none">
            <a:spAutoFit/>
          </a:bodyPr>
          <a:lstStyle/>
          <a:p>
            <a:pPr algn="ctr">
              <a:spcBef>
                <a:spcPct val="0"/>
              </a:spcBef>
              <a:buClrTx/>
              <a:buSzTx/>
              <a:buFontTx/>
              <a:buNone/>
            </a:pPr>
            <a:r>
              <a:rPr lang="en-US">
                <a:solidFill>
                  <a:schemeClr val="accent2"/>
                </a:solidFill>
              </a:rPr>
              <a:t>time</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99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9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0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9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9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9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2" grpId="0" build="p"/>
      <p:bldP spid="41993" grpId="0" build="p"/>
      <p:bldP spid="41994" grpId="0"/>
      <p:bldP spid="41995" grpId="0"/>
      <p:bldP spid="41996" grpId="0"/>
      <p:bldP spid="41997" grpId="0" animBg="1"/>
      <p:bldP spid="41998" grpId="0" animBg="1"/>
      <p:bldP spid="41999" grpId="0" animBg="1"/>
      <p:bldP spid="42000" grpId="0" animBg="1"/>
      <p:bldP spid="42001" grpId="0"/>
      <p:bldP spid="42002" grpId="0"/>
      <p:bldP spid="42003" grpId="0"/>
      <p:bldP spid="42004" grpId="0"/>
      <p:bldP spid="4200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4"/>
          <p:cNvSpPr>
            <a:spLocks noGrp="1"/>
          </p:cNvSpPr>
          <p:nvPr>
            <p:ph type="dt" sz="quarter" idx="4294967295"/>
          </p:nvPr>
        </p:nvSpPr>
        <p:spPr>
          <a:noFill/>
        </p:spPr>
        <p:txBody>
          <a:bodyPr/>
          <a:lstStyle/>
          <a:p>
            <a:endParaRPr lang="he-IL" smtClean="0"/>
          </a:p>
        </p:txBody>
      </p:sp>
      <p:sp>
        <p:nvSpPr>
          <p:cNvPr id="50179"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50180" name="Slide Number Placeholder 6"/>
          <p:cNvSpPr>
            <a:spLocks noGrp="1"/>
          </p:cNvSpPr>
          <p:nvPr>
            <p:ph type="sldNum" sz="quarter" idx="11"/>
          </p:nvPr>
        </p:nvSpPr>
        <p:spPr>
          <a:noFill/>
        </p:spPr>
        <p:txBody>
          <a:bodyPr/>
          <a:lstStyle/>
          <a:p>
            <a:r>
              <a:rPr lang="en-US" smtClean="0"/>
              <a:t>8-</a:t>
            </a:r>
            <a:fld id="{5ADCDA93-34FD-45F9-8F29-4360BADE0BF6}" type="slidenum">
              <a:rPr lang="he-IL" smtClean="0"/>
              <a:pPr/>
              <a:t>67</a:t>
            </a:fld>
            <a:endParaRPr lang="en-US" smtClean="0"/>
          </a:p>
        </p:txBody>
      </p:sp>
      <p:sp>
        <p:nvSpPr>
          <p:cNvPr id="50181" name="Rectangle 4"/>
          <p:cNvSpPr>
            <a:spLocks noGrp="1" noChangeArrowheads="1"/>
          </p:cNvSpPr>
          <p:nvPr>
            <p:ph type="title"/>
          </p:nvPr>
        </p:nvSpPr>
        <p:spPr>
          <a:xfrm>
            <a:off x="542925" y="257175"/>
            <a:ext cx="7772400" cy="866775"/>
          </a:xfrm>
        </p:spPr>
        <p:txBody>
          <a:bodyPr/>
          <a:lstStyle/>
          <a:p>
            <a:r>
              <a:rPr lang="en-US" sz="3600" smtClean="0"/>
              <a:t>Nonpersistent HTTP (cont.)</a:t>
            </a:r>
            <a:endParaRPr lang="en-US" smtClean="0"/>
          </a:p>
        </p:txBody>
      </p:sp>
      <p:sp>
        <p:nvSpPr>
          <p:cNvPr id="43014" name="Rectangle 6"/>
          <p:cNvSpPr>
            <a:spLocks noGrp="1" noChangeArrowheads="1"/>
          </p:cNvSpPr>
          <p:nvPr>
            <p:ph type="body" sz="half" idx="2"/>
          </p:nvPr>
        </p:nvSpPr>
        <p:spPr>
          <a:xfrm>
            <a:off x="1095375" y="2239963"/>
            <a:ext cx="3810000" cy="1533525"/>
          </a:xfrm>
        </p:spPr>
        <p:txBody>
          <a:bodyPr/>
          <a:lstStyle/>
          <a:p>
            <a:pPr>
              <a:buFont typeface="ZapfDingbats" pitchFamily="82" charset="2"/>
              <a:buNone/>
            </a:pPr>
            <a:r>
              <a:rPr lang="en-US" sz="2000" smtClean="0">
                <a:solidFill>
                  <a:srgbClr val="FF0000"/>
                </a:solidFill>
              </a:rPr>
              <a:t>5</a:t>
            </a:r>
            <a:r>
              <a:rPr lang="en-US" sz="1800" smtClean="0">
                <a:solidFill>
                  <a:srgbClr val="FF0000"/>
                </a:solidFill>
              </a:rPr>
              <a:t>.</a:t>
            </a:r>
            <a:r>
              <a:rPr lang="en-US" sz="1800" smtClean="0"/>
              <a:t> HTTP client receives response message containing html file, displays html.  Parsing html file, finds 10 referenced jpeg  objects</a:t>
            </a:r>
            <a:endParaRPr lang="en-US" sz="2000" smtClean="0"/>
          </a:p>
        </p:txBody>
      </p:sp>
      <p:sp>
        <p:nvSpPr>
          <p:cNvPr id="43015" name="Rectangle 7"/>
          <p:cNvSpPr>
            <a:spLocks noChangeArrowheads="1"/>
          </p:cNvSpPr>
          <p:nvPr/>
        </p:nvSpPr>
        <p:spPr bwMode="auto">
          <a:xfrm>
            <a:off x="2989263" y="4040188"/>
            <a:ext cx="3810000" cy="666750"/>
          </a:xfrm>
          <a:prstGeom prst="rect">
            <a:avLst/>
          </a:prstGeom>
          <a:noFill/>
          <a:ln w="9525">
            <a:noFill/>
            <a:miter lim="800000"/>
            <a:headEnd/>
            <a:tailEnd/>
          </a:ln>
        </p:spPr>
        <p:txBody>
          <a:bodyPr/>
          <a:lstStyle/>
          <a:p>
            <a:pPr marL="342900" indent="-342900"/>
            <a:r>
              <a:rPr lang="en-US" sz="2000">
                <a:solidFill>
                  <a:srgbClr val="FF0000"/>
                </a:solidFill>
              </a:rPr>
              <a:t>6.</a:t>
            </a:r>
            <a:r>
              <a:rPr lang="en-US" sz="2000"/>
              <a:t> </a:t>
            </a:r>
            <a:r>
              <a:rPr lang="en-US" sz="1800"/>
              <a:t>Steps 1-5 repeated for each of 10 jpeg objects</a:t>
            </a:r>
          </a:p>
        </p:txBody>
      </p:sp>
      <p:sp>
        <p:nvSpPr>
          <p:cNvPr id="43016" name="Rectangle 8"/>
          <p:cNvSpPr>
            <a:spLocks noChangeArrowheads="1"/>
          </p:cNvSpPr>
          <p:nvPr/>
        </p:nvSpPr>
        <p:spPr bwMode="auto">
          <a:xfrm>
            <a:off x="5032375" y="1252538"/>
            <a:ext cx="3810000" cy="1165225"/>
          </a:xfrm>
          <a:prstGeom prst="rect">
            <a:avLst/>
          </a:prstGeom>
          <a:noFill/>
          <a:ln w="9525">
            <a:noFill/>
            <a:miter lim="800000"/>
            <a:headEnd/>
            <a:tailEnd/>
          </a:ln>
        </p:spPr>
        <p:txBody>
          <a:bodyPr/>
          <a:lstStyle/>
          <a:p>
            <a:pPr marL="342900" indent="-342900"/>
            <a:r>
              <a:rPr lang="en-US" sz="2000">
                <a:solidFill>
                  <a:srgbClr val="FF0000"/>
                </a:solidFill>
              </a:rPr>
              <a:t>4.</a:t>
            </a:r>
            <a:r>
              <a:rPr lang="en-US" sz="2000"/>
              <a:t> after sending the object, HTTP</a:t>
            </a:r>
            <a:r>
              <a:rPr lang="en-US" sz="1800"/>
              <a:t> server closes TCP connection. </a:t>
            </a:r>
            <a:endParaRPr lang="en-US" sz="2000"/>
          </a:p>
        </p:txBody>
      </p:sp>
      <p:sp>
        <p:nvSpPr>
          <p:cNvPr id="43017" name="Line 2"/>
          <p:cNvSpPr>
            <a:spLocks noChangeShapeType="1"/>
          </p:cNvSpPr>
          <p:nvPr/>
        </p:nvSpPr>
        <p:spPr bwMode="auto">
          <a:xfrm flipH="1">
            <a:off x="542925" y="1244600"/>
            <a:ext cx="19050" cy="3505200"/>
          </a:xfrm>
          <a:prstGeom prst="line">
            <a:avLst/>
          </a:prstGeom>
          <a:noFill/>
          <a:ln w="19050">
            <a:solidFill>
              <a:schemeClr val="accent2"/>
            </a:solidFill>
            <a:round/>
            <a:headEnd/>
            <a:tailEnd type="triangle" w="med" len="med"/>
          </a:ln>
        </p:spPr>
        <p:txBody>
          <a:bodyPr wrap="none" anchor="ctr"/>
          <a:lstStyle/>
          <a:p>
            <a:endParaRPr lang="he-IL"/>
          </a:p>
        </p:txBody>
      </p:sp>
      <p:sp>
        <p:nvSpPr>
          <p:cNvPr id="50186" name="Rectangle 3"/>
          <p:cNvSpPr>
            <a:spLocks noChangeArrowheads="1"/>
          </p:cNvSpPr>
          <p:nvPr/>
        </p:nvSpPr>
        <p:spPr bwMode="auto">
          <a:xfrm>
            <a:off x="304800" y="3711575"/>
            <a:ext cx="342900" cy="295275"/>
          </a:xfrm>
          <a:prstGeom prst="rect">
            <a:avLst/>
          </a:prstGeom>
          <a:solidFill>
            <a:schemeClr val="bg1"/>
          </a:solidFill>
          <a:ln w="9525">
            <a:noFill/>
            <a:miter lim="800000"/>
            <a:headEnd/>
            <a:tailEnd/>
          </a:ln>
        </p:spPr>
        <p:txBody>
          <a:bodyPr wrap="none" anchor="ctr"/>
          <a:lstStyle/>
          <a:p>
            <a:endParaRPr lang="he-IL"/>
          </a:p>
        </p:txBody>
      </p:sp>
      <p:sp>
        <p:nvSpPr>
          <p:cNvPr id="43019" name="Line 17"/>
          <p:cNvSpPr>
            <a:spLocks noChangeShapeType="1"/>
          </p:cNvSpPr>
          <p:nvPr/>
        </p:nvSpPr>
        <p:spPr bwMode="auto">
          <a:xfrm flipH="1">
            <a:off x="4124325" y="1779588"/>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3020" name="Text Box 18"/>
          <p:cNvSpPr txBox="1">
            <a:spLocks noChangeArrowheads="1"/>
          </p:cNvSpPr>
          <p:nvPr/>
        </p:nvSpPr>
        <p:spPr bwMode="auto">
          <a:xfrm>
            <a:off x="119063" y="3552825"/>
            <a:ext cx="815975" cy="457200"/>
          </a:xfrm>
          <a:prstGeom prst="rect">
            <a:avLst/>
          </a:prstGeom>
          <a:solidFill>
            <a:schemeClr val="bg1"/>
          </a:solidFill>
          <a:ln w="9525">
            <a:noFill/>
            <a:miter lim="800000"/>
            <a:headEnd/>
            <a:tailEnd/>
          </a:ln>
        </p:spPr>
        <p:txBody>
          <a:bodyPr wrap="none">
            <a:spAutoFit/>
          </a:bodyPr>
          <a:lstStyle/>
          <a:p>
            <a:pPr algn="ctr">
              <a:spcBef>
                <a:spcPct val="0"/>
              </a:spcBef>
              <a:buClrTx/>
              <a:buSzTx/>
              <a:buFontTx/>
              <a:buNone/>
            </a:pPr>
            <a:r>
              <a:rPr lang="en-US">
                <a:solidFill>
                  <a:schemeClr val="accent2"/>
                </a:solidFill>
              </a:rPr>
              <a:t>time</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p:bldP spid="43015" grpId="0"/>
      <p:bldP spid="43016" grpId="0"/>
      <p:bldP spid="43017" grpId="0" animBg="1"/>
      <p:bldP spid="43019" grpId="0" animBg="1"/>
      <p:bldP spid="430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5013325" y="3298825"/>
            <a:ext cx="2936875" cy="1214438"/>
            <a:chOff x="5013325" y="3278947"/>
            <a:chExt cx="2936876" cy="1214301"/>
          </a:xfrm>
        </p:grpSpPr>
        <p:grpSp>
          <p:nvGrpSpPr>
            <p:cNvPr id="11303" name="Group 56"/>
            <p:cNvGrpSpPr>
              <a:grpSpLocks/>
            </p:cNvGrpSpPr>
            <p:nvPr/>
          </p:nvGrpSpPr>
          <p:grpSpPr bwMode="auto">
            <a:xfrm>
              <a:off x="5013325" y="3278947"/>
              <a:ext cx="2936876" cy="1162050"/>
              <a:chOff x="5013325" y="3278947"/>
              <a:chExt cx="2936876" cy="1162050"/>
            </a:xfrm>
          </p:grpSpPr>
          <p:grpSp>
            <p:nvGrpSpPr>
              <p:cNvPr id="11305" name="Group 41"/>
              <p:cNvGrpSpPr>
                <a:grpSpLocks/>
              </p:cNvGrpSpPr>
              <p:nvPr/>
            </p:nvGrpSpPr>
            <p:grpSpPr bwMode="auto">
              <a:xfrm>
                <a:off x="5013325" y="3278947"/>
                <a:ext cx="2936876" cy="1162050"/>
                <a:chOff x="5013325" y="3298825"/>
                <a:chExt cx="2936876" cy="1162050"/>
              </a:xfrm>
            </p:grpSpPr>
            <p:sp>
              <p:nvSpPr>
                <p:cNvPr id="11307" name="Line 1043"/>
                <p:cNvSpPr>
                  <a:spLocks noChangeShapeType="1"/>
                </p:cNvSpPr>
                <p:nvPr/>
              </p:nvSpPr>
              <p:spPr bwMode="auto">
                <a:xfrm>
                  <a:off x="6113463" y="3668713"/>
                  <a:ext cx="1684338" cy="390525"/>
                </a:xfrm>
                <a:prstGeom prst="line">
                  <a:avLst/>
                </a:prstGeom>
                <a:noFill/>
                <a:ln w="9525">
                  <a:solidFill>
                    <a:schemeClr val="tx1"/>
                  </a:solidFill>
                  <a:round/>
                  <a:headEnd/>
                  <a:tailEnd type="triangle" w="med" len="med"/>
                </a:ln>
              </p:spPr>
              <p:txBody>
                <a:bodyPr wrap="none" anchor="ctr"/>
                <a:lstStyle/>
                <a:p>
                  <a:endParaRPr lang="he-IL"/>
                </a:p>
              </p:txBody>
            </p:sp>
            <p:sp>
              <p:nvSpPr>
                <p:cNvPr id="11308" name="AutoShape 1045"/>
                <p:cNvSpPr>
                  <a:spLocks/>
                </p:cNvSpPr>
                <p:nvPr/>
              </p:nvSpPr>
              <p:spPr bwMode="auto">
                <a:xfrm>
                  <a:off x="7875588" y="4067175"/>
                  <a:ext cx="74613" cy="182563"/>
                </a:xfrm>
                <a:prstGeom prst="rightBrace">
                  <a:avLst>
                    <a:gd name="adj1" fmla="val 20390"/>
                    <a:gd name="adj2" fmla="val 50000"/>
                  </a:avLst>
                </a:prstGeom>
                <a:noFill/>
                <a:ln w="9525">
                  <a:solidFill>
                    <a:schemeClr val="tx1"/>
                  </a:solidFill>
                  <a:round/>
                  <a:headEnd/>
                  <a:tailEnd/>
                </a:ln>
              </p:spPr>
              <p:txBody>
                <a:bodyPr wrap="none" anchor="ctr"/>
                <a:lstStyle/>
                <a:p>
                  <a:endParaRPr lang="he-IL"/>
                </a:p>
              </p:txBody>
            </p:sp>
            <p:sp>
              <p:nvSpPr>
                <p:cNvPr id="11309" name="Text Box 1052"/>
                <p:cNvSpPr txBox="1">
                  <a:spLocks noChangeArrowheads="1"/>
                </p:cNvSpPr>
                <p:nvPr/>
              </p:nvSpPr>
              <p:spPr bwMode="auto">
                <a:xfrm>
                  <a:off x="5013325" y="3298825"/>
                  <a:ext cx="773113"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request</a:t>
                  </a:r>
                </a:p>
                <a:p>
                  <a:pPr>
                    <a:spcBef>
                      <a:spcPct val="0"/>
                    </a:spcBef>
                    <a:buClrTx/>
                    <a:buSzTx/>
                    <a:buFontTx/>
                    <a:buNone/>
                  </a:pPr>
                  <a:r>
                    <a:rPr lang="en-US" sz="1600">
                      <a:solidFill>
                        <a:srgbClr val="FF0000"/>
                      </a:solidFill>
                      <a:latin typeface="Times New Roman" pitchFamily="18" charset="0"/>
                    </a:rPr>
                    <a:t>file</a:t>
                  </a:r>
                  <a:endParaRPr lang="en-US" sz="1600">
                    <a:latin typeface="Times New Roman" pitchFamily="18" charset="0"/>
                  </a:endParaRPr>
                </a:p>
              </p:txBody>
            </p:sp>
            <p:sp>
              <p:nvSpPr>
                <p:cNvPr id="11310" name="AutoShape 1053"/>
                <p:cNvSpPr>
                  <a:spLocks/>
                </p:cNvSpPr>
                <p:nvPr/>
              </p:nvSpPr>
              <p:spPr bwMode="auto">
                <a:xfrm>
                  <a:off x="5856288" y="3657600"/>
                  <a:ext cx="128588" cy="803275"/>
                </a:xfrm>
                <a:prstGeom prst="leftBrace">
                  <a:avLst>
                    <a:gd name="adj1" fmla="val 52057"/>
                    <a:gd name="adj2" fmla="val 50000"/>
                  </a:avLst>
                </a:prstGeom>
                <a:noFill/>
                <a:ln w="9525">
                  <a:solidFill>
                    <a:schemeClr val="tx1"/>
                  </a:solidFill>
                  <a:round/>
                  <a:headEnd/>
                  <a:tailEnd/>
                </a:ln>
              </p:spPr>
              <p:txBody>
                <a:bodyPr wrap="none" anchor="ctr"/>
                <a:lstStyle/>
                <a:p>
                  <a:endParaRPr lang="he-IL"/>
                </a:p>
              </p:txBody>
            </p:sp>
            <p:sp>
              <p:nvSpPr>
                <p:cNvPr id="11311" name="Text Box 1054"/>
                <p:cNvSpPr txBox="1">
                  <a:spLocks noChangeArrowheads="1"/>
                </p:cNvSpPr>
                <p:nvPr/>
              </p:nvSpPr>
              <p:spPr bwMode="auto">
                <a:xfrm>
                  <a:off x="5386388" y="3878263"/>
                  <a:ext cx="56673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RTT</a:t>
                  </a:r>
                </a:p>
              </p:txBody>
            </p:sp>
          </p:grpSp>
          <p:cxnSp>
            <p:nvCxnSpPr>
              <p:cNvPr id="11306" name="Straight Connector 40"/>
              <p:cNvCxnSpPr>
                <a:cxnSpLocks noChangeShapeType="1"/>
              </p:cNvCxnSpPr>
              <p:nvPr/>
            </p:nvCxnSpPr>
            <p:spPr bwMode="auto">
              <a:xfrm rot="10800000" flipV="1">
                <a:off x="6082748" y="4055164"/>
                <a:ext cx="1689652" cy="377687"/>
              </a:xfrm>
              <a:prstGeom prst="line">
                <a:avLst/>
              </a:prstGeom>
              <a:noFill/>
              <a:ln w="12700" algn="ctr">
                <a:solidFill>
                  <a:schemeClr val="tx1"/>
                </a:solidFill>
                <a:round/>
                <a:headEnd/>
                <a:tailEnd/>
              </a:ln>
            </p:spPr>
          </p:cxnSp>
        </p:grpSp>
        <p:sp>
          <p:nvSpPr>
            <p:cNvPr id="11304" name="Line 1059"/>
            <p:cNvSpPr>
              <a:spLocks noChangeShapeType="1"/>
            </p:cNvSpPr>
            <p:nvPr/>
          </p:nvSpPr>
          <p:spPr bwMode="auto">
            <a:xfrm flipH="1">
              <a:off x="5775325" y="4491660"/>
              <a:ext cx="342900" cy="1588"/>
            </a:xfrm>
            <a:prstGeom prst="line">
              <a:avLst/>
            </a:prstGeom>
            <a:noFill/>
            <a:ln w="9525">
              <a:solidFill>
                <a:schemeClr val="tx1"/>
              </a:solidFill>
              <a:round/>
              <a:headEnd/>
              <a:tailEnd/>
            </a:ln>
          </p:spPr>
          <p:txBody>
            <a:bodyPr wrap="none" anchor="ctr"/>
            <a:lstStyle/>
            <a:p>
              <a:endParaRPr lang="he-IL"/>
            </a:p>
          </p:txBody>
        </p:sp>
      </p:grpSp>
      <p:grpSp>
        <p:nvGrpSpPr>
          <p:cNvPr id="6" name="Group 54"/>
          <p:cNvGrpSpPr>
            <a:grpSpLocks/>
          </p:cNvGrpSpPr>
          <p:nvPr/>
        </p:nvGrpSpPr>
        <p:grpSpPr bwMode="auto">
          <a:xfrm>
            <a:off x="5880100" y="2484438"/>
            <a:ext cx="2225675" cy="3189287"/>
            <a:chOff x="5880100" y="2484438"/>
            <a:chExt cx="2225676" cy="3189287"/>
          </a:xfrm>
        </p:grpSpPr>
        <p:sp>
          <p:nvSpPr>
            <p:cNvPr id="11299" name="Line 1039"/>
            <p:cNvSpPr>
              <a:spLocks noChangeShapeType="1"/>
            </p:cNvSpPr>
            <p:nvPr/>
          </p:nvSpPr>
          <p:spPr bwMode="auto">
            <a:xfrm>
              <a:off x="6105525" y="2490788"/>
              <a:ext cx="0" cy="2832100"/>
            </a:xfrm>
            <a:prstGeom prst="line">
              <a:avLst/>
            </a:prstGeom>
            <a:noFill/>
            <a:ln w="9525">
              <a:solidFill>
                <a:srgbClr val="FF0000"/>
              </a:solidFill>
              <a:prstDash val="sysDot"/>
              <a:round/>
              <a:headEnd/>
              <a:tailEnd type="triangle" w="med" len="med"/>
            </a:ln>
          </p:spPr>
          <p:txBody>
            <a:bodyPr wrap="none" anchor="ctr"/>
            <a:lstStyle/>
            <a:p>
              <a:endParaRPr lang="he-IL"/>
            </a:p>
          </p:txBody>
        </p:sp>
        <p:sp>
          <p:nvSpPr>
            <p:cNvPr id="11300" name="Line 1040"/>
            <p:cNvSpPr>
              <a:spLocks noChangeShapeType="1"/>
            </p:cNvSpPr>
            <p:nvPr/>
          </p:nvSpPr>
          <p:spPr bwMode="auto">
            <a:xfrm>
              <a:off x="7796213" y="2484438"/>
              <a:ext cx="0" cy="2881313"/>
            </a:xfrm>
            <a:prstGeom prst="line">
              <a:avLst/>
            </a:prstGeom>
            <a:noFill/>
            <a:ln w="9525">
              <a:solidFill>
                <a:srgbClr val="FF0000"/>
              </a:solidFill>
              <a:prstDash val="sysDot"/>
              <a:round/>
              <a:headEnd/>
              <a:tailEnd type="triangle" w="med" len="med"/>
            </a:ln>
          </p:spPr>
          <p:txBody>
            <a:bodyPr wrap="none" anchor="ctr"/>
            <a:lstStyle/>
            <a:p>
              <a:endParaRPr lang="he-IL"/>
            </a:p>
          </p:txBody>
        </p:sp>
        <p:sp>
          <p:nvSpPr>
            <p:cNvPr id="11301" name="Text Box 1061"/>
            <p:cNvSpPr txBox="1">
              <a:spLocks noChangeArrowheads="1"/>
            </p:cNvSpPr>
            <p:nvPr/>
          </p:nvSpPr>
          <p:spPr bwMode="auto">
            <a:xfrm>
              <a:off x="5880100" y="5337175"/>
              <a:ext cx="54768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time</a:t>
              </a:r>
            </a:p>
          </p:txBody>
        </p:sp>
        <p:sp>
          <p:nvSpPr>
            <p:cNvPr id="11302" name="Text Box 1062"/>
            <p:cNvSpPr txBox="1">
              <a:spLocks noChangeArrowheads="1"/>
            </p:cNvSpPr>
            <p:nvPr/>
          </p:nvSpPr>
          <p:spPr bwMode="auto">
            <a:xfrm>
              <a:off x="7558088" y="5319713"/>
              <a:ext cx="54768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time</a:t>
              </a:r>
            </a:p>
          </p:txBody>
        </p:sp>
      </p:grpSp>
      <p:sp>
        <p:nvSpPr>
          <p:cNvPr id="11269" name="Date Placeholder 4"/>
          <p:cNvSpPr>
            <a:spLocks noGrp="1"/>
          </p:cNvSpPr>
          <p:nvPr>
            <p:ph type="dt" sz="quarter" idx="10"/>
          </p:nvPr>
        </p:nvSpPr>
        <p:spPr>
          <a:noFill/>
        </p:spPr>
        <p:txBody>
          <a:bodyPr/>
          <a:lstStyle/>
          <a:p>
            <a:endParaRPr lang="he-IL" smtClean="0"/>
          </a:p>
        </p:txBody>
      </p:sp>
      <p:sp>
        <p:nvSpPr>
          <p:cNvPr id="11270"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1271" name="Slide Number Placeholder 6"/>
          <p:cNvSpPr>
            <a:spLocks noGrp="1"/>
          </p:cNvSpPr>
          <p:nvPr>
            <p:ph type="sldNum" sz="quarter" idx="12"/>
          </p:nvPr>
        </p:nvSpPr>
        <p:spPr>
          <a:noFill/>
        </p:spPr>
        <p:txBody>
          <a:bodyPr/>
          <a:lstStyle/>
          <a:p>
            <a:r>
              <a:rPr lang="en-US" smtClean="0"/>
              <a:t>8-</a:t>
            </a:r>
            <a:fld id="{A3C4D005-FA2A-47F9-B51D-61B3D35802B1}" type="slidenum">
              <a:rPr lang="he-IL" smtClean="0"/>
              <a:pPr/>
              <a:t>68</a:t>
            </a:fld>
            <a:endParaRPr lang="en-US" smtClean="0"/>
          </a:p>
        </p:txBody>
      </p:sp>
      <p:sp>
        <p:nvSpPr>
          <p:cNvPr id="11272" name="Rectangle 1026"/>
          <p:cNvSpPr>
            <a:spLocks noGrp="1" noChangeArrowheads="1"/>
          </p:cNvSpPr>
          <p:nvPr>
            <p:ph type="title"/>
          </p:nvPr>
        </p:nvSpPr>
        <p:spPr>
          <a:xfrm>
            <a:off x="533400" y="0"/>
            <a:ext cx="7772400" cy="1143000"/>
          </a:xfrm>
        </p:spPr>
        <p:txBody>
          <a:bodyPr/>
          <a:lstStyle/>
          <a:p>
            <a:r>
              <a:rPr lang="en-US" smtClean="0"/>
              <a:t>Response time modeling</a:t>
            </a:r>
          </a:p>
        </p:txBody>
      </p:sp>
      <p:sp>
        <p:nvSpPr>
          <p:cNvPr id="3" name="Rectangle 1027"/>
          <p:cNvSpPr>
            <a:spLocks noGrp="1" noChangeArrowheads="1"/>
          </p:cNvSpPr>
          <p:nvPr>
            <p:ph type="body" sz="half" idx="1"/>
          </p:nvPr>
        </p:nvSpPr>
        <p:spPr>
          <a:xfrm>
            <a:off x="533400" y="1084263"/>
            <a:ext cx="4595813" cy="5286375"/>
          </a:xfrm>
        </p:spPr>
        <p:txBody>
          <a:bodyPr/>
          <a:lstStyle/>
          <a:p>
            <a:pPr>
              <a:buFont typeface="ZapfDingbats" pitchFamily="82" charset="2"/>
              <a:buNone/>
            </a:pPr>
            <a:r>
              <a:rPr lang="en-US" sz="2400" smtClean="0">
                <a:solidFill>
                  <a:srgbClr val="FF0000"/>
                </a:solidFill>
              </a:rPr>
              <a:t>Definition of RTT:</a:t>
            </a:r>
            <a:r>
              <a:rPr lang="en-US" sz="2400" smtClean="0"/>
              <a:t> time to send a small packet to travel from client to server and back.</a:t>
            </a:r>
          </a:p>
          <a:p>
            <a:pPr>
              <a:buFont typeface="ZapfDingbats" pitchFamily="82" charset="2"/>
              <a:buNone/>
            </a:pPr>
            <a:r>
              <a:rPr lang="en-US" sz="2400" u="sng" smtClean="0">
                <a:solidFill>
                  <a:srgbClr val="FF0000"/>
                </a:solidFill>
              </a:rPr>
              <a:t>Response time:</a:t>
            </a:r>
            <a:endParaRPr lang="en-US" sz="2400" smtClean="0"/>
          </a:p>
          <a:p>
            <a:r>
              <a:rPr lang="en-US" sz="2400" smtClean="0"/>
              <a:t>one RTT to initiate TCP connection</a:t>
            </a:r>
          </a:p>
          <a:p>
            <a:r>
              <a:rPr lang="en-US" sz="2400" smtClean="0"/>
              <a:t>one RTT for HTTP </a:t>
            </a:r>
            <a:br>
              <a:rPr lang="en-US" sz="2400" smtClean="0"/>
            </a:br>
            <a:r>
              <a:rPr lang="en-US" sz="2400" smtClean="0"/>
              <a:t>request and first few </a:t>
            </a:r>
            <a:br>
              <a:rPr lang="en-US" sz="2400" smtClean="0"/>
            </a:br>
            <a:r>
              <a:rPr lang="en-US" sz="2400" smtClean="0"/>
              <a:t>bytes of HTTP response to return</a:t>
            </a:r>
          </a:p>
          <a:p>
            <a:r>
              <a:rPr lang="en-US" sz="2400" smtClean="0"/>
              <a:t>file transmission time</a:t>
            </a:r>
          </a:p>
          <a:p>
            <a:pPr>
              <a:buFont typeface="ZapfDingbats" pitchFamily="82" charset="2"/>
              <a:buNone/>
            </a:pPr>
            <a:r>
              <a:rPr lang="en-US" sz="2400" b="1" smtClean="0">
                <a:solidFill>
                  <a:srgbClr val="FF0000"/>
                </a:solidFill>
              </a:rPr>
              <a:t>total</a:t>
            </a:r>
            <a:r>
              <a:rPr lang="en-US" sz="2400" smtClean="0">
                <a:solidFill>
                  <a:srgbClr val="FF0000"/>
                </a:solidFill>
              </a:rPr>
              <a:t> = 2 RTT </a:t>
            </a:r>
            <a:r>
              <a:rPr lang="en-US" smtClean="0">
                <a:solidFill>
                  <a:srgbClr val="FF0000"/>
                </a:solidFill>
              </a:rPr>
              <a:t>+</a:t>
            </a:r>
            <a:r>
              <a:rPr lang="en-US" sz="2400" smtClean="0">
                <a:solidFill>
                  <a:srgbClr val="FF0000"/>
                </a:solidFill>
              </a:rPr>
              <a:t> transmit time</a:t>
            </a:r>
            <a:endParaRPr lang="en-US" sz="2400" smtClean="0"/>
          </a:p>
        </p:txBody>
      </p:sp>
      <p:graphicFrame>
        <p:nvGraphicFramePr>
          <p:cNvPr id="8194" name="Object 1029"/>
          <p:cNvGraphicFramePr>
            <a:graphicFrameLocks noChangeAspect="1"/>
          </p:cNvGraphicFramePr>
          <p:nvPr/>
        </p:nvGraphicFramePr>
        <p:xfrm>
          <a:off x="5694363" y="1725613"/>
          <a:ext cx="752475" cy="596900"/>
        </p:xfrm>
        <a:graphic>
          <a:graphicData uri="http://schemas.openxmlformats.org/presentationml/2006/ole">
            <p:oleObj spid="_x0000_s11269" name="Clip" r:id="rId3" imgW="1307263" imgH="1084139" progId="">
              <p:embed/>
            </p:oleObj>
          </a:graphicData>
        </a:graphic>
      </p:graphicFrame>
      <p:grpSp>
        <p:nvGrpSpPr>
          <p:cNvPr id="7" name="Group 1030"/>
          <p:cNvGrpSpPr>
            <a:grpSpLocks/>
          </p:cNvGrpSpPr>
          <p:nvPr/>
        </p:nvGrpSpPr>
        <p:grpSpPr bwMode="auto">
          <a:xfrm>
            <a:off x="7593013" y="1260475"/>
            <a:ext cx="504825" cy="1071563"/>
            <a:chOff x="4180" y="783"/>
            <a:chExt cx="150" cy="307"/>
          </a:xfrm>
        </p:grpSpPr>
        <p:sp>
          <p:nvSpPr>
            <p:cNvPr id="11291" name="AutoShape 103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1292" name="Rectangle 103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1293" name="Rectangle 103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1294" name="AutoShape 103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1295" name="Line 103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1296" name="Line 103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1297" name="Rectangle 103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1298" name="Rectangle 103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8" name="Group 58"/>
          <p:cNvGrpSpPr>
            <a:grpSpLocks/>
          </p:cNvGrpSpPr>
          <p:nvPr/>
        </p:nvGrpSpPr>
        <p:grpSpPr bwMode="auto">
          <a:xfrm>
            <a:off x="4584700" y="2406650"/>
            <a:ext cx="3219450" cy="1195388"/>
            <a:chOff x="4584700" y="2406650"/>
            <a:chExt cx="3219451" cy="1195388"/>
          </a:xfrm>
        </p:grpSpPr>
        <p:sp>
          <p:nvSpPr>
            <p:cNvPr id="11284" name="Line 1041"/>
            <p:cNvSpPr>
              <a:spLocks noChangeShapeType="1"/>
            </p:cNvSpPr>
            <p:nvPr/>
          </p:nvSpPr>
          <p:spPr bwMode="auto">
            <a:xfrm>
              <a:off x="6119813" y="2722563"/>
              <a:ext cx="1684338" cy="390525"/>
            </a:xfrm>
            <a:prstGeom prst="line">
              <a:avLst/>
            </a:prstGeom>
            <a:noFill/>
            <a:ln w="9525">
              <a:solidFill>
                <a:schemeClr val="tx1"/>
              </a:solidFill>
              <a:round/>
              <a:headEnd/>
              <a:tailEnd type="triangle" w="med" len="med"/>
            </a:ln>
          </p:spPr>
          <p:txBody>
            <a:bodyPr wrap="none" anchor="ctr"/>
            <a:lstStyle/>
            <a:p>
              <a:endParaRPr lang="he-IL"/>
            </a:p>
          </p:txBody>
        </p:sp>
        <p:sp>
          <p:nvSpPr>
            <p:cNvPr id="11285" name="Line 1042"/>
            <p:cNvSpPr>
              <a:spLocks noChangeShapeType="1"/>
            </p:cNvSpPr>
            <p:nvPr/>
          </p:nvSpPr>
          <p:spPr bwMode="auto">
            <a:xfrm flipH="1">
              <a:off x="6105525" y="3160713"/>
              <a:ext cx="1673225" cy="403225"/>
            </a:xfrm>
            <a:prstGeom prst="line">
              <a:avLst/>
            </a:prstGeom>
            <a:noFill/>
            <a:ln w="9525">
              <a:solidFill>
                <a:schemeClr val="tx1"/>
              </a:solidFill>
              <a:round/>
              <a:headEnd/>
              <a:tailEnd type="triangle" w="med" len="med"/>
            </a:ln>
          </p:spPr>
          <p:txBody>
            <a:bodyPr wrap="none" anchor="ctr"/>
            <a:lstStyle/>
            <a:p>
              <a:endParaRPr lang="he-IL"/>
            </a:p>
          </p:txBody>
        </p:sp>
        <p:sp>
          <p:nvSpPr>
            <p:cNvPr id="11286" name="Line 1047"/>
            <p:cNvSpPr>
              <a:spLocks noChangeShapeType="1"/>
            </p:cNvSpPr>
            <p:nvPr/>
          </p:nvSpPr>
          <p:spPr bwMode="auto">
            <a:xfrm>
              <a:off x="5715000" y="2697163"/>
              <a:ext cx="390525" cy="1588"/>
            </a:xfrm>
            <a:prstGeom prst="line">
              <a:avLst/>
            </a:prstGeom>
            <a:noFill/>
            <a:ln w="9525">
              <a:solidFill>
                <a:schemeClr val="tx1"/>
              </a:solidFill>
              <a:round/>
              <a:headEnd/>
              <a:tailEnd/>
            </a:ln>
          </p:spPr>
          <p:txBody>
            <a:bodyPr wrap="none" anchor="ctr"/>
            <a:lstStyle/>
            <a:p>
              <a:endParaRPr lang="he-IL"/>
            </a:p>
          </p:txBody>
        </p:sp>
        <p:sp>
          <p:nvSpPr>
            <p:cNvPr id="11287" name="Text Box 1048"/>
            <p:cNvSpPr txBox="1">
              <a:spLocks noChangeArrowheads="1"/>
            </p:cNvSpPr>
            <p:nvPr/>
          </p:nvSpPr>
          <p:spPr bwMode="auto">
            <a:xfrm>
              <a:off x="4584700" y="2406650"/>
              <a:ext cx="1174750"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initiate TCP</a:t>
              </a:r>
            </a:p>
            <a:p>
              <a:pPr>
                <a:spcBef>
                  <a:spcPct val="0"/>
                </a:spcBef>
                <a:buClrTx/>
                <a:buSzTx/>
                <a:buFontTx/>
                <a:buNone/>
              </a:pPr>
              <a:r>
                <a:rPr lang="en-US" sz="1600">
                  <a:solidFill>
                    <a:srgbClr val="FF0000"/>
                  </a:solidFill>
                  <a:latin typeface="Times New Roman" pitchFamily="18" charset="0"/>
                </a:rPr>
                <a:t>connection</a:t>
              </a:r>
              <a:endParaRPr lang="en-US" sz="1600">
                <a:latin typeface="Times New Roman" pitchFamily="18" charset="0"/>
              </a:endParaRPr>
            </a:p>
          </p:txBody>
        </p:sp>
        <p:sp>
          <p:nvSpPr>
            <p:cNvPr id="11288" name="AutoShape 1049"/>
            <p:cNvSpPr>
              <a:spLocks/>
            </p:cNvSpPr>
            <p:nvPr/>
          </p:nvSpPr>
          <p:spPr bwMode="auto">
            <a:xfrm>
              <a:off x="5849938" y="2747963"/>
              <a:ext cx="128588" cy="803275"/>
            </a:xfrm>
            <a:prstGeom prst="leftBrace">
              <a:avLst>
                <a:gd name="adj1" fmla="val 52057"/>
                <a:gd name="adj2" fmla="val 50000"/>
              </a:avLst>
            </a:prstGeom>
            <a:noFill/>
            <a:ln w="9525">
              <a:solidFill>
                <a:schemeClr val="tx1"/>
              </a:solidFill>
              <a:round/>
              <a:headEnd/>
              <a:tailEnd/>
            </a:ln>
          </p:spPr>
          <p:txBody>
            <a:bodyPr wrap="none" anchor="ctr"/>
            <a:lstStyle/>
            <a:p>
              <a:endParaRPr lang="he-IL"/>
            </a:p>
          </p:txBody>
        </p:sp>
        <p:sp>
          <p:nvSpPr>
            <p:cNvPr id="11289" name="Text Box 1050"/>
            <p:cNvSpPr txBox="1">
              <a:spLocks noChangeArrowheads="1"/>
            </p:cNvSpPr>
            <p:nvPr/>
          </p:nvSpPr>
          <p:spPr bwMode="auto">
            <a:xfrm>
              <a:off x="5367338" y="2955925"/>
              <a:ext cx="56673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RTT</a:t>
              </a:r>
            </a:p>
          </p:txBody>
        </p:sp>
        <p:sp>
          <p:nvSpPr>
            <p:cNvPr id="11290" name="Line 1051"/>
            <p:cNvSpPr>
              <a:spLocks noChangeShapeType="1"/>
            </p:cNvSpPr>
            <p:nvPr/>
          </p:nvSpPr>
          <p:spPr bwMode="auto">
            <a:xfrm>
              <a:off x="5764213" y="3602038"/>
              <a:ext cx="354013" cy="0"/>
            </a:xfrm>
            <a:prstGeom prst="line">
              <a:avLst/>
            </a:prstGeom>
            <a:noFill/>
            <a:ln w="9525">
              <a:solidFill>
                <a:schemeClr val="tx1"/>
              </a:solidFill>
              <a:round/>
              <a:headEnd/>
              <a:tailEnd/>
            </a:ln>
          </p:spPr>
          <p:txBody>
            <a:bodyPr wrap="none" anchor="ctr"/>
            <a:lstStyle/>
            <a:p>
              <a:endParaRPr lang="he-IL"/>
            </a:p>
          </p:txBody>
        </p:sp>
      </p:grpSp>
      <p:grpSp>
        <p:nvGrpSpPr>
          <p:cNvPr id="9" name="Group 61"/>
          <p:cNvGrpSpPr>
            <a:grpSpLocks/>
          </p:cNvGrpSpPr>
          <p:nvPr/>
        </p:nvGrpSpPr>
        <p:grpSpPr bwMode="auto">
          <a:xfrm>
            <a:off x="5232400" y="3760788"/>
            <a:ext cx="3856038" cy="1255712"/>
            <a:chOff x="5232400" y="3760788"/>
            <a:chExt cx="3856517" cy="1255712"/>
          </a:xfrm>
        </p:grpSpPr>
        <p:sp>
          <p:nvSpPr>
            <p:cNvPr id="11277" name="Line 1044"/>
            <p:cNvSpPr>
              <a:spLocks noChangeShapeType="1"/>
            </p:cNvSpPr>
            <p:nvPr/>
          </p:nvSpPr>
          <p:spPr bwMode="auto">
            <a:xfrm flipH="1">
              <a:off x="6129338" y="4310337"/>
              <a:ext cx="1673225" cy="379413"/>
            </a:xfrm>
            <a:prstGeom prst="line">
              <a:avLst/>
            </a:prstGeom>
            <a:noFill/>
            <a:ln w="457200">
              <a:solidFill>
                <a:schemeClr val="tx1"/>
              </a:solidFill>
              <a:round/>
              <a:headEnd/>
              <a:tailEnd/>
            </a:ln>
          </p:spPr>
          <p:txBody>
            <a:bodyPr wrap="none" anchor="ctr"/>
            <a:lstStyle/>
            <a:p>
              <a:endParaRPr lang="he-IL"/>
            </a:p>
          </p:txBody>
        </p:sp>
        <p:grpSp>
          <p:nvGrpSpPr>
            <p:cNvPr id="11278" name="Group 60"/>
            <p:cNvGrpSpPr>
              <a:grpSpLocks/>
            </p:cNvGrpSpPr>
            <p:nvPr/>
          </p:nvGrpSpPr>
          <p:grpSpPr bwMode="auto">
            <a:xfrm>
              <a:off x="5232400" y="3760788"/>
              <a:ext cx="3856517" cy="1255712"/>
              <a:chOff x="5232400" y="3760788"/>
              <a:chExt cx="3856517" cy="1255712"/>
            </a:xfrm>
          </p:grpSpPr>
          <p:cxnSp>
            <p:nvCxnSpPr>
              <p:cNvPr id="11279" name="Straight Connector 48"/>
              <p:cNvCxnSpPr>
                <a:cxnSpLocks noChangeShapeType="1"/>
              </p:cNvCxnSpPr>
              <p:nvPr/>
            </p:nvCxnSpPr>
            <p:spPr bwMode="auto">
              <a:xfrm rot="10800000">
                <a:off x="5824331" y="4929808"/>
                <a:ext cx="437322" cy="0"/>
              </a:xfrm>
              <a:prstGeom prst="line">
                <a:avLst/>
              </a:prstGeom>
              <a:noFill/>
              <a:ln w="12700" algn="ctr">
                <a:solidFill>
                  <a:schemeClr val="tx1"/>
                </a:solidFill>
                <a:round/>
                <a:headEnd/>
                <a:tailEnd/>
              </a:ln>
            </p:spPr>
          </p:cxnSp>
          <p:sp>
            <p:nvSpPr>
              <p:cNvPr id="11280" name="Rectangle 51"/>
              <p:cNvSpPr>
                <a:spLocks noChangeArrowheads="1"/>
              </p:cNvSpPr>
              <p:nvPr/>
            </p:nvSpPr>
            <p:spPr bwMode="auto">
              <a:xfrm>
                <a:off x="7832015" y="3935932"/>
                <a:ext cx="218661" cy="357808"/>
              </a:xfrm>
              <a:prstGeom prst="rect">
                <a:avLst/>
              </a:prstGeom>
              <a:solidFill>
                <a:schemeClr val="bg1"/>
              </a:solidFill>
              <a:ln w="9525" algn="ctr">
                <a:noFill/>
                <a:round/>
                <a:headEnd/>
                <a:tailEnd/>
              </a:ln>
            </p:spPr>
            <p:txBody>
              <a:bodyPr/>
              <a:lstStyle/>
              <a:p>
                <a:pPr marL="342900" indent="-342900"/>
                <a:endParaRPr lang="he-IL"/>
              </a:p>
            </p:txBody>
          </p:sp>
          <p:sp>
            <p:nvSpPr>
              <p:cNvPr id="11281" name="Text Box 1060"/>
              <p:cNvSpPr txBox="1">
                <a:spLocks noChangeArrowheads="1"/>
              </p:cNvSpPr>
              <p:nvPr/>
            </p:nvSpPr>
            <p:spPr bwMode="auto">
              <a:xfrm>
                <a:off x="5232400" y="4435475"/>
                <a:ext cx="874713"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file</a:t>
                </a:r>
              </a:p>
              <a:p>
                <a:pPr>
                  <a:spcBef>
                    <a:spcPct val="0"/>
                  </a:spcBef>
                  <a:buClrTx/>
                  <a:buSzTx/>
                  <a:buFontTx/>
                  <a:buNone/>
                </a:pPr>
                <a:r>
                  <a:rPr lang="en-US" sz="1600">
                    <a:solidFill>
                      <a:srgbClr val="FF0000"/>
                    </a:solidFill>
                    <a:latin typeface="Times New Roman" pitchFamily="18" charset="0"/>
                  </a:rPr>
                  <a:t>received</a:t>
                </a:r>
                <a:endParaRPr lang="en-US" sz="1600">
                  <a:latin typeface="Times New Roman" pitchFamily="18" charset="0"/>
                </a:endParaRPr>
              </a:p>
            </p:txBody>
          </p:sp>
          <p:sp>
            <p:nvSpPr>
              <p:cNvPr id="11282" name="Text Box 1046"/>
              <p:cNvSpPr txBox="1">
                <a:spLocks noChangeArrowheads="1"/>
              </p:cNvSpPr>
              <p:nvPr/>
            </p:nvSpPr>
            <p:spPr bwMode="auto">
              <a:xfrm>
                <a:off x="8184042" y="3760788"/>
                <a:ext cx="904875" cy="825500"/>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time to </a:t>
                </a:r>
              </a:p>
              <a:p>
                <a:pPr>
                  <a:spcBef>
                    <a:spcPct val="0"/>
                  </a:spcBef>
                  <a:buClrTx/>
                  <a:buSzTx/>
                  <a:buFontTx/>
                  <a:buNone/>
                </a:pPr>
                <a:r>
                  <a:rPr lang="en-US" sz="1600">
                    <a:solidFill>
                      <a:srgbClr val="FF0000"/>
                    </a:solidFill>
                    <a:latin typeface="Times New Roman" pitchFamily="18" charset="0"/>
                  </a:rPr>
                  <a:t>transmit </a:t>
                </a:r>
              </a:p>
              <a:p>
                <a:pPr>
                  <a:spcBef>
                    <a:spcPct val="0"/>
                  </a:spcBef>
                  <a:buClrTx/>
                  <a:buSzTx/>
                  <a:buFontTx/>
                  <a:buNone/>
                </a:pPr>
                <a:r>
                  <a:rPr lang="en-US" sz="1600">
                    <a:solidFill>
                      <a:srgbClr val="FF0000"/>
                    </a:solidFill>
                    <a:latin typeface="Times New Roman" pitchFamily="18" charset="0"/>
                  </a:rPr>
                  <a:t>file</a:t>
                </a:r>
                <a:endParaRPr lang="en-US" sz="1600">
                  <a:latin typeface="Times New Roman" pitchFamily="18" charset="0"/>
                </a:endParaRPr>
              </a:p>
            </p:txBody>
          </p:sp>
          <p:sp>
            <p:nvSpPr>
              <p:cNvPr id="11283" name="Right Brace 53"/>
              <p:cNvSpPr>
                <a:spLocks/>
              </p:cNvSpPr>
              <p:nvPr/>
            </p:nvSpPr>
            <p:spPr bwMode="auto">
              <a:xfrm>
                <a:off x="7891671" y="4075047"/>
                <a:ext cx="278294" cy="457196"/>
              </a:xfrm>
              <a:prstGeom prst="rightBrace">
                <a:avLst>
                  <a:gd name="adj1" fmla="val 8336"/>
                  <a:gd name="adj2" fmla="val 50000"/>
                </a:avLst>
              </a:prstGeom>
              <a:noFill/>
              <a:ln w="9525" algn="ctr">
                <a:solidFill>
                  <a:schemeClr val="tx1"/>
                </a:solidFill>
                <a:round/>
                <a:headEnd/>
                <a:tailEnd/>
              </a:ln>
            </p:spPr>
            <p:txBody>
              <a:bodyPr/>
              <a:lstStyle/>
              <a:p>
                <a:pPr marL="342900" indent="-342900"/>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4"/>
          <p:cNvSpPr>
            <a:spLocks noGrp="1"/>
          </p:cNvSpPr>
          <p:nvPr>
            <p:ph type="dt" sz="quarter" idx="4294967295"/>
          </p:nvPr>
        </p:nvSpPr>
        <p:spPr>
          <a:noFill/>
        </p:spPr>
        <p:txBody>
          <a:bodyPr/>
          <a:lstStyle/>
          <a:p>
            <a:endParaRPr lang="he-IL" smtClean="0"/>
          </a:p>
        </p:txBody>
      </p:sp>
      <p:sp>
        <p:nvSpPr>
          <p:cNvPr id="5120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51204" name="Slide Number Placeholder 6"/>
          <p:cNvSpPr>
            <a:spLocks noGrp="1"/>
          </p:cNvSpPr>
          <p:nvPr>
            <p:ph type="sldNum" sz="quarter" idx="11"/>
          </p:nvPr>
        </p:nvSpPr>
        <p:spPr>
          <a:noFill/>
        </p:spPr>
        <p:txBody>
          <a:bodyPr/>
          <a:lstStyle/>
          <a:p>
            <a:r>
              <a:rPr lang="en-US" smtClean="0"/>
              <a:t>8-</a:t>
            </a:r>
            <a:fld id="{EDCF78A4-7902-4180-BFB3-8FAA0EC987B8}" type="slidenum">
              <a:rPr lang="he-IL" smtClean="0"/>
              <a:pPr/>
              <a:t>69</a:t>
            </a:fld>
            <a:endParaRPr lang="en-US" smtClean="0"/>
          </a:p>
        </p:txBody>
      </p:sp>
      <p:sp>
        <p:nvSpPr>
          <p:cNvPr id="51205" name="Rectangle 1026"/>
          <p:cNvSpPr>
            <a:spLocks noGrp="1" noChangeArrowheads="1"/>
          </p:cNvSpPr>
          <p:nvPr>
            <p:ph type="title"/>
          </p:nvPr>
        </p:nvSpPr>
        <p:spPr>
          <a:xfrm>
            <a:off x="452438" y="173038"/>
            <a:ext cx="7772400" cy="838200"/>
          </a:xfrm>
        </p:spPr>
        <p:txBody>
          <a:bodyPr/>
          <a:lstStyle/>
          <a:p>
            <a:r>
              <a:rPr lang="en-US" sz="3200" smtClean="0"/>
              <a:t>Persistent HTTP</a:t>
            </a:r>
            <a:endParaRPr lang="en-US" smtClean="0"/>
          </a:p>
        </p:txBody>
      </p:sp>
      <p:sp>
        <p:nvSpPr>
          <p:cNvPr id="51206" name="Rectangle 1027"/>
          <p:cNvSpPr>
            <a:spLocks noGrp="1" noChangeArrowheads="1"/>
          </p:cNvSpPr>
          <p:nvPr>
            <p:ph type="body" sz="half" idx="1"/>
          </p:nvPr>
        </p:nvSpPr>
        <p:spPr>
          <a:xfrm>
            <a:off x="434975" y="1047750"/>
            <a:ext cx="4143375" cy="5200650"/>
          </a:xfrm>
        </p:spPr>
        <p:txBody>
          <a:bodyPr/>
          <a:lstStyle/>
          <a:p>
            <a:pPr>
              <a:buFont typeface="ZapfDingbats" pitchFamily="82" charset="2"/>
              <a:buNone/>
            </a:pPr>
            <a:r>
              <a:rPr lang="en-US" sz="2000" u="sng" smtClean="0">
                <a:solidFill>
                  <a:srgbClr val="FF0000"/>
                </a:solidFill>
              </a:rPr>
              <a:t>Nonpersistent HTTP issues:</a:t>
            </a:r>
            <a:endParaRPr lang="en-US" sz="2000" smtClean="0"/>
          </a:p>
          <a:p>
            <a:r>
              <a:rPr lang="en-US" sz="2000" smtClean="0"/>
              <a:t>2 RTT overhead </a:t>
            </a:r>
            <a:r>
              <a:rPr lang="en-US" sz="2000" u="sng" smtClean="0"/>
              <a:t>per object</a:t>
            </a:r>
            <a:r>
              <a:rPr lang="en-US" sz="2000" smtClean="0"/>
              <a:t/>
            </a:r>
            <a:br>
              <a:rPr lang="en-US" sz="2000" smtClean="0"/>
            </a:br>
            <a:r>
              <a:rPr lang="en-US" sz="2000" smtClean="0"/>
              <a:t>       Extra Delay</a:t>
            </a:r>
          </a:p>
          <a:p>
            <a:r>
              <a:rPr lang="en-US" sz="2000" smtClean="0"/>
              <a:t>OS must work and allocate host resources for each TCP connection</a:t>
            </a:r>
          </a:p>
          <a:p>
            <a:r>
              <a:rPr lang="en-US" sz="2000" smtClean="0"/>
              <a:t>browsers often open parallel TCP connections to fetch referenced objects</a:t>
            </a:r>
          </a:p>
          <a:p>
            <a:pPr>
              <a:buFont typeface="ZapfDingbats" pitchFamily="82" charset="2"/>
              <a:buNone/>
            </a:pPr>
            <a:r>
              <a:rPr lang="en-US" sz="2000" u="sng" smtClean="0">
                <a:solidFill>
                  <a:srgbClr val="FF0000"/>
                </a:solidFill>
              </a:rPr>
              <a:t>Persistent  HTTP</a:t>
            </a:r>
            <a:endParaRPr lang="en-US" sz="2000" smtClean="0"/>
          </a:p>
          <a:p>
            <a:r>
              <a:rPr lang="en-US" sz="2000" smtClean="0"/>
              <a:t>server leaves connection open after sending response</a:t>
            </a:r>
          </a:p>
          <a:p>
            <a:r>
              <a:rPr lang="en-US" sz="2000" smtClean="0"/>
              <a:t>subsequent HTTP messages  between same client/server are sent over same connection</a:t>
            </a:r>
          </a:p>
        </p:txBody>
      </p:sp>
      <p:sp>
        <p:nvSpPr>
          <p:cNvPr id="51207" name="Rectangle 1028"/>
          <p:cNvSpPr>
            <a:spLocks noGrp="1" noChangeArrowheads="1"/>
          </p:cNvSpPr>
          <p:nvPr>
            <p:ph type="body" sz="half" idx="2"/>
          </p:nvPr>
        </p:nvSpPr>
        <p:spPr>
          <a:xfrm>
            <a:off x="4429125" y="1025525"/>
            <a:ext cx="4148138" cy="5060950"/>
          </a:xfrm>
        </p:spPr>
        <p:txBody>
          <a:bodyPr/>
          <a:lstStyle/>
          <a:p>
            <a:pPr>
              <a:lnSpc>
                <a:spcPct val="90000"/>
              </a:lnSpc>
              <a:buFont typeface="ZapfDingbats" pitchFamily="82" charset="2"/>
              <a:buNone/>
            </a:pPr>
            <a:r>
              <a:rPr lang="en-US" sz="2000" u="sng" smtClean="0">
                <a:solidFill>
                  <a:srgbClr val="FF0000"/>
                </a:solidFill>
              </a:rPr>
              <a:t>Persistent without pipelining:</a:t>
            </a:r>
            <a:endParaRPr lang="en-US" sz="2000" smtClean="0"/>
          </a:p>
          <a:p>
            <a:pPr>
              <a:lnSpc>
                <a:spcPct val="90000"/>
              </a:lnSpc>
            </a:pPr>
            <a:r>
              <a:rPr lang="en-US" sz="2000" smtClean="0"/>
              <a:t>client issues new request only when previous response has been received</a:t>
            </a:r>
          </a:p>
          <a:p>
            <a:pPr>
              <a:lnSpc>
                <a:spcPct val="90000"/>
              </a:lnSpc>
            </a:pPr>
            <a:r>
              <a:rPr lang="en-US" sz="2000" smtClean="0"/>
              <a:t>one RTT overhead </a:t>
            </a:r>
            <a:r>
              <a:rPr lang="en-US" sz="2000" u="sng" smtClean="0"/>
              <a:t>for each</a:t>
            </a:r>
            <a:r>
              <a:rPr lang="en-US" sz="2000" smtClean="0"/>
              <a:t> referenced object</a:t>
            </a:r>
          </a:p>
          <a:p>
            <a:pPr>
              <a:lnSpc>
                <a:spcPct val="90000"/>
              </a:lnSpc>
            </a:pPr>
            <a:r>
              <a:rPr lang="en-US" sz="2000" b="1" smtClean="0">
                <a:solidFill>
                  <a:schemeClr val="accent2"/>
                </a:solidFill>
              </a:rPr>
              <a:t>Qn: What time is saved?</a:t>
            </a:r>
          </a:p>
          <a:p>
            <a:pPr>
              <a:lnSpc>
                <a:spcPct val="90000"/>
              </a:lnSpc>
              <a:buFont typeface="ZapfDingbats" pitchFamily="82" charset="2"/>
              <a:buNone/>
            </a:pPr>
            <a:r>
              <a:rPr lang="en-US" sz="2000" u="sng" smtClean="0">
                <a:solidFill>
                  <a:srgbClr val="FF0000"/>
                </a:solidFill>
              </a:rPr>
              <a:t>Persistent with pipelining:</a:t>
            </a:r>
            <a:endParaRPr lang="en-US" sz="2000" smtClean="0"/>
          </a:p>
          <a:p>
            <a:pPr>
              <a:lnSpc>
                <a:spcPct val="90000"/>
              </a:lnSpc>
            </a:pPr>
            <a:r>
              <a:rPr lang="en-US" sz="2000" smtClean="0"/>
              <a:t>default in HTTP/1.1</a:t>
            </a:r>
          </a:p>
          <a:p>
            <a:pPr>
              <a:lnSpc>
                <a:spcPct val="90000"/>
              </a:lnSpc>
            </a:pPr>
            <a:r>
              <a:rPr lang="en-US" sz="2000" smtClean="0"/>
              <a:t>client sends requests as soon as it encounters a referenced object</a:t>
            </a:r>
          </a:p>
          <a:p>
            <a:pPr>
              <a:lnSpc>
                <a:spcPct val="90000"/>
              </a:lnSpc>
            </a:pPr>
            <a:r>
              <a:rPr lang="en-US" sz="2000" smtClean="0"/>
              <a:t>only one RTT </a:t>
            </a:r>
            <a:r>
              <a:rPr lang="en-US" sz="2000" u="sng" smtClean="0"/>
              <a:t>for all</a:t>
            </a:r>
            <a:r>
              <a:rPr lang="en-US" sz="2000" smtClean="0"/>
              <a:t> the referenced objects</a:t>
            </a:r>
          </a:p>
          <a:p>
            <a:pPr>
              <a:lnSpc>
                <a:spcPct val="90000"/>
              </a:lnSpc>
            </a:pPr>
            <a:r>
              <a:rPr lang="en-US" sz="2000" b="1" smtClean="0">
                <a:solidFill>
                  <a:schemeClr val="accent2"/>
                </a:solidFill>
              </a:rPr>
              <a:t>Qn: Can you see an </a:t>
            </a:r>
            <a:r>
              <a:rPr lang="en-US" sz="2000" b="1" u="sng" smtClean="0">
                <a:solidFill>
                  <a:schemeClr val="accent2"/>
                </a:solidFill>
              </a:rPr>
              <a:t>advantage</a:t>
            </a:r>
            <a:r>
              <a:rPr lang="en-US" sz="2000" b="1" smtClean="0">
                <a:solidFill>
                  <a:schemeClr val="accent2"/>
                </a:solidFill>
              </a:rPr>
              <a:t> of NonPersistent?</a:t>
            </a:r>
          </a:p>
        </p:txBody>
      </p:sp>
      <p:sp>
        <p:nvSpPr>
          <p:cNvPr id="51208" name="Line 1030"/>
          <p:cNvSpPr>
            <a:spLocks noChangeShapeType="1"/>
          </p:cNvSpPr>
          <p:nvPr/>
        </p:nvSpPr>
        <p:spPr bwMode="auto">
          <a:xfrm>
            <a:off x="879475" y="1914525"/>
            <a:ext cx="379413" cy="0"/>
          </a:xfrm>
          <a:prstGeom prst="line">
            <a:avLst/>
          </a:prstGeom>
          <a:noFill/>
          <a:ln w="38100">
            <a:solidFill>
              <a:schemeClr val="tx1"/>
            </a:solidFill>
            <a:round/>
            <a:headEnd/>
            <a:tailEnd type="triangle" w="med" len="med"/>
          </a:ln>
        </p:spPr>
        <p:txBody>
          <a:bodyPr/>
          <a:lstStyle/>
          <a:p>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4"/>
          <p:cNvSpPr>
            <a:spLocks noGrp="1"/>
          </p:cNvSpPr>
          <p:nvPr>
            <p:ph type="dt" sz="quarter" idx="4294967295"/>
          </p:nvPr>
        </p:nvSpPr>
        <p:spPr>
          <a:noFill/>
        </p:spPr>
        <p:txBody>
          <a:bodyPr/>
          <a:lstStyle/>
          <a:p>
            <a:endParaRPr lang="he-IL" smtClean="0"/>
          </a:p>
        </p:txBody>
      </p:sp>
      <p:sp>
        <p:nvSpPr>
          <p:cNvPr id="2150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21508" name="Slide Number Placeholder 6"/>
          <p:cNvSpPr>
            <a:spLocks noGrp="1"/>
          </p:cNvSpPr>
          <p:nvPr>
            <p:ph type="sldNum" sz="quarter" idx="11"/>
          </p:nvPr>
        </p:nvSpPr>
        <p:spPr>
          <a:noFill/>
        </p:spPr>
        <p:txBody>
          <a:bodyPr/>
          <a:lstStyle/>
          <a:p>
            <a:r>
              <a:rPr lang="en-US" smtClean="0"/>
              <a:t>8-</a:t>
            </a:r>
            <a:fld id="{9089ED73-FD87-40A9-87D3-3BE0B897270B}" type="slidenum">
              <a:rPr lang="he-IL" smtClean="0"/>
              <a:pPr/>
              <a:t>7</a:t>
            </a:fld>
            <a:endParaRPr lang="en-US" smtClean="0"/>
          </a:p>
        </p:txBody>
      </p:sp>
      <p:sp>
        <p:nvSpPr>
          <p:cNvPr id="30725" name="Rectangle 3"/>
          <p:cNvSpPr>
            <a:spLocks noGrp="1" noChangeArrowheads="1"/>
          </p:cNvSpPr>
          <p:nvPr>
            <p:ph type="body" sz="half" idx="1"/>
          </p:nvPr>
        </p:nvSpPr>
        <p:spPr>
          <a:xfrm>
            <a:off x="533400" y="1258888"/>
            <a:ext cx="3989388" cy="3313112"/>
          </a:xfrm>
        </p:spPr>
        <p:txBody>
          <a:bodyPr/>
          <a:lstStyle/>
          <a:p>
            <a:pPr>
              <a:buFont typeface="ZapfDingbats" pitchFamily="82" charset="2"/>
              <a:buNone/>
            </a:pPr>
            <a:r>
              <a:rPr lang="en-US" sz="2000" smtClean="0">
                <a:solidFill>
                  <a:srgbClr val="FF0000"/>
                </a:solidFill>
              </a:rPr>
              <a:t>Process:</a:t>
            </a:r>
            <a:r>
              <a:rPr lang="en-US" sz="2000" smtClean="0"/>
              <a:t> program running within a host.</a:t>
            </a:r>
            <a:endParaRPr lang="en-US" sz="1800" smtClean="0"/>
          </a:p>
          <a:p>
            <a:r>
              <a:rPr lang="en-US" sz="2000" smtClean="0"/>
              <a:t>processes in different hosts communicate by exchanging </a:t>
            </a:r>
            <a:r>
              <a:rPr lang="en-US" sz="2000" smtClean="0">
                <a:solidFill>
                  <a:srgbClr val="FF0000"/>
                </a:solidFill>
              </a:rPr>
              <a:t>messages</a:t>
            </a:r>
          </a:p>
          <a:p>
            <a:r>
              <a:rPr lang="en-US" sz="2000" smtClean="0"/>
              <a:t>when processes cooperate for a common purpose, there must be one of them that </a:t>
            </a:r>
            <a:r>
              <a:rPr lang="en-US" sz="2000" smtClean="0">
                <a:solidFill>
                  <a:srgbClr val="FF0000"/>
                </a:solidFill>
              </a:rPr>
              <a:t>initiates</a:t>
            </a:r>
            <a:r>
              <a:rPr lang="en-US" sz="2000" smtClean="0"/>
              <a:t> the common work</a:t>
            </a:r>
          </a:p>
          <a:p>
            <a:pPr lvl="1"/>
            <a:r>
              <a:rPr lang="en-US" sz="1800" smtClean="0"/>
              <a:t>Sends the first message</a:t>
            </a:r>
          </a:p>
        </p:txBody>
      </p:sp>
      <p:sp>
        <p:nvSpPr>
          <p:cNvPr id="30726" name="Rectangle 4"/>
          <p:cNvSpPr>
            <a:spLocks noGrp="1" noChangeArrowheads="1"/>
          </p:cNvSpPr>
          <p:nvPr>
            <p:ph type="body" sz="half" idx="2"/>
          </p:nvPr>
        </p:nvSpPr>
        <p:spPr>
          <a:xfrm>
            <a:off x="4903788" y="1477963"/>
            <a:ext cx="3810000" cy="2535237"/>
          </a:xfrm>
          <a:noFill/>
          <a:ln w="25400">
            <a:solidFill>
              <a:srgbClr val="FF0000"/>
            </a:solidFill>
          </a:ln>
        </p:spPr>
        <p:txBody>
          <a:bodyPr/>
          <a:lstStyle/>
          <a:p>
            <a:pPr>
              <a:buFont typeface="ZapfDingbats" pitchFamily="82" charset="2"/>
              <a:buNone/>
            </a:pPr>
            <a:r>
              <a:rPr lang="en-US" sz="2400" u="sng" smtClean="0">
                <a:solidFill>
                  <a:srgbClr val="FF0000"/>
                </a:solidFill>
              </a:rPr>
              <a:t>Client process</a:t>
            </a:r>
            <a:r>
              <a:rPr lang="en-US" sz="2400" smtClean="0">
                <a:solidFill>
                  <a:srgbClr val="FF0000"/>
                </a:solidFill>
              </a:rPr>
              <a:t>:</a:t>
            </a:r>
            <a:r>
              <a:rPr lang="en-US" sz="2400" smtClean="0"/>
              <a:t> process that </a:t>
            </a:r>
            <a:r>
              <a:rPr lang="en-US" sz="2400" u="sng" smtClean="0"/>
              <a:t>initiates</a:t>
            </a:r>
            <a:r>
              <a:rPr lang="en-US" sz="2400" smtClean="0"/>
              <a:t> communication </a:t>
            </a:r>
          </a:p>
          <a:p>
            <a:pPr>
              <a:buFont typeface="ZapfDingbats" pitchFamily="82" charset="2"/>
              <a:buNone/>
            </a:pPr>
            <a:r>
              <a:rPr lang="en-US" sz="2400" u="sng" smtClean="0">
                <a:solidFill>
                  <a:srgbClr val="FF0000"/>
                </a:solidFill>
              </a:rPr>
              <a:t>Server process</a:t>
            </a:r>
            <a:r>
              <a:rPr lang="en-US" sz="2400" smtClean="0">
                <a:solidFill>
                  <a:srgbClr val="FF0000"/>
                </a:solidFill>
              </a:rPr>
              <a:t>:</a:t>
            </a:r>
            <a:r>
              <a:rPr lang="en-US" sz="2400" smtClean="0"/>
              <a:t> process that </a:t>
            </a:r>
            <a:r>
              <a:rPr lang="en-US" sz="2400" u="sng" smtClean="0"/>
              <a:t>waits</a:t>
            </a:r>
            <a:r>
              <a:rPr lang="en-US" sz="2400" smtClean="0"/>
              <a:t> to be contacted by client</a:t>
            </a:r>
            <a:endParaRPr lang="en-US" smtClean="0"/>
          </a:p>
        </p:txBody>
      </p:sp>
      <p:sp>
        <p:nvSpPr>
          <p:cNvPr id="30727" name="Rectangle 7"/>
          <p:cNvSpPr>
            <a:spLocks noChangeArrowheads="1"/>
          </p:cNvSpPr>
          <p:nvPr/>
        </p:nvSpPr>
        <p:spPr bwMode="auto">
          <a:xfrm>
            <a:off x="976313" y="4556125"/>
            <a:ext cx="7704137" cy="1644650"/>
          </a:xfrm>
          <a:prstGeom prst="rect">
            <a:avLst/>
          </a:prstGeom>
          <a:noFill/>
          <a:ln w="19050">
            <a:solidFill>
              <a:schemeClr val="tx1"/>
            </a:solidFill>
            <a:miter lim="800000"/>
            <a:headEnd/>
            <a:tailEnd/>
          </a:ln>
        </p:spPr>
        <p:txBody>
          <a:bodyPr/>
          <a:lstStyle/>
          <a:p>
            <a:pPr marL="342900" indent="-342900"/>
            <a:r>
              <a:rPr lang="en-US" sz="2000" b="1" u="sng">
                <a:solidFill>
                  <a:srgbClr val="FF0000"/>
                </a:solidFill>
              </a:rPr>
              <a:t>Note</a:t>
            </a:r>
            <a:r>
              <a:rPr lang="en-US" sz="2000" b="1">
                <a:solidFill>
                  <a:srgbClr val="FF0000"/>
                </a:solidFill>
              </a:rPr>
              <a:t>:</a:t>
            </a:r>
          </a:p>
          <a:p>
            <a:pPr marL="342900" indent="-342900">
              <a:buFont typeface="ZapfDingbats" pitchFamily="82" charset="2"/>
              <a:buChar char="r"/>
            </a:pPr>
            <a:r>
              <a:rPr lang="en-US" sz="2000"/>
              <a:t>Client process may run on a client host or on a server host</a:t>
            </a:r>
          </a:p>
          <a:p>
            <a:pPr marL="342900" indent="-342900">
              <a:buFont typeface="ZapfDingbats" pitchFamily="82" charset="2"/>
              <a:buChar char="r"/>
            </a:pPr>
            <a:r>
              <a:rPr lang="en-US" sz="2000"/>
              <a:t>Server process may run on a client host (see Peer to Peer  architecture)</a:t>
            </a:r>
          </a:p>
        </p:txBody>
      </p:sp>
      <p:sp>
        <p:nvSpPr>
          <p:cNvPr id="21512" name="Rectangle 9"/>
          <p:cNvSpPr>
            <a:spLocks noGrp="1" noChangeArrowheads="1"/>
          </p:cNvSpPr>
          <p:nvPr>
            <p:ph type="title"/>
          </p:nvPr>
        </p:nvSpPr>
        <p:spPr>
          <a:noFill/>
        </p:spPr>
        <p:txBody>
          <a:bodyPr/>
          <a:lstStyle/>
          <a:p>
            <a:r>
              <a:rPr lang="en-US" smtClean="0"/>
              <a:t>Client Process/Server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2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Date Placeholder 4"/>
          <p:cNvSpPr>
            <a:spLocks noGrp="1"/>
          </p:cNvSpPr>
          <p:nvPr>
            <p:ph type="dt" sz="quarter" idx="4294967295"/>
          </p:nvPr>
        </p:nvSpPr>
        <p:spPr>
          <a:noFill/>
        </p:spPr>
        <p:txBody>
          <a:bodyPr/>
          <a:lstStyle/>
          <a:p>
            <a:endParaRPr lang="he-IL" smtClean="0"/>
          </a:p>
        </p:txBody>
      </p:sp>
      <p:sp>
        <p:nvSpPr>
          <p:cNvPr id="1229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2294" name="Slide Number Placeholder 6"/>
          <p:cNvSpPr>
            <a:spLocks noGrp="1"/>
          </p:cNvSpPr>
          <p:nvPr>
            <p:ph type="sldNum" sz="quarter" idx="11"/>
          </p:nvPr>
        </p:nvSpPr>
        <p:spPr>
          <a:noFill/>
        </p:spPr>
        <p:txBody>
          <a:bodyPr/>
          <a:lstStyle/>
          <a:p>
            <a:r>
              <a:rPr lang="en-US" smtClean="0"/>
              <a:t>8-</a:t>
            </a:r>
            <a:fld id="{65693C10-F3EC-4CD7-B94D-D42B8B8126DE}" type="slidenum">
              <a:rPr lang="he-IL" smtClean="0"/>
              <a:pPr/>
              <a:t>70</a:t>
            </a:fld>
            <a:endParaRPr lang="en-US" smtClean="0"/>
          </a:p>
        </p:txBody>
      </p:sp>
      <p:sp>
        <p:nvSpPr>
          <p:cNvPr id="12295" name="Rectangle 2"/>
          <p:cNvSpPr>
            <a:spLocks noGrp="1" noChangeArrowheads="1"/>
          </p:cNvSpPr>
          <p:nvPr>
            <p:ph type="title"/>
          </p:nvPr>
        </p:nvSpPr>
        <p:spPr>
          <a:xfrm>
            <a:off x="252413" y="223838"/>
            <a:ext cx="8891587" cy="842962"/>
          </a:xfrm>
        </p:spPr>
        <p:txBody>
          <a:bodyPr/>
          <a:lstStyle/>
          <a:p>
            <a:r>
              <a:rPr lang="en-US" sz="3600" smtClean="0"/>
              <a:t>FTP: the file transfer protocol </a:t>
            </a:r>
            <a:r>
              <a:rPr lang="en-US" sz="2800" smtClean="0"/>
              <a:t>(RFC 959)</a:t>
            </a:r>
            <a:endParaRPr lang="en-US" sz="3200" smtClean="0"/>
          </a:p>
        </p:txBody>
      </p:sp>
      <p:sp>
        <p:nvSpPr>
          <p:cNvPr id="12296" name="Rectangle 3"/>
          <p:cNvSpPr>
            <a:spLocks noGrp="1" noChangeArrowheads="1"/>
          </p:cNvSpPr>
          <p:nvPr>
            <p:ph type="body" sz="half" idx="1"/>
          </p:nvPr>
        </p:nvSpPr>
        <p:spPr>
          <a:xfrm>
            <a:off x="1028700" y="3406775"/>
            <a:ext cx="7458075" cy="3054350"/>
          </a:xfrm>
        </p:spPr>
        <p:txBody>
          <a:bodyPr/>
          <a:lstStyle/>
          <a:p>
            <a:pPr>
              <a:tabLst>
                <a:tab pos="5207000" algn="l"/>
              </a:tabLst>
            </a:pPr>
            <a:r>
              <a:rPr lang="en-US" sz="2000" smtClean="0"/>
              <a:t>transfer file to/from remote host</a:t>
            </a:r>
          </a:p>
          <a:p>
            <a:pPr lvl="1">
              <a:tabLst>
                <a:tab pos="5207000" algn="l"/>
              </a:tabLst>
            </a:pPr>
            <a:r>
              <a:rPr lang="en-US" sz="1800" smtClean="0"/>
              <a:t>remote management of a file system</a:t>
            </a:r>
          </a:p>
          <a:p>
            <a:pPr>
              <a:tabLst>
                <a:tab pos="5207000" algn="l"/>
              </a:tabLst>
            </a:pPr>
            <a:r>
              <a:rPr lang="en-US" sz="2000" smtClean="0"/>
              <a:t>client/server model</a:t>
            </a:r>
          </a:p>
          <a:p>
            <a:pPr lvl="1">
              <a:tabLst>
                <a:tab pos="5207000" algn="l"/>
              </a:tabLst>
            </a:pPr>
            <a:r>
              <a:rPr lang="en-US" sz="2000" i="1" u="sng" smtClean="0">
                <a:solidFill>
                  <a:schemeClr val="accent2"/>
                </a:solidFill>
              </a:rPr>
              <a:t>client</a:t>
            </a:r>
            <a:r>
              <a:rPr lang="en-US" sz="2000" i="1" smtClean="0">
                <a:solidFill>
                  <a:schemeClr val="accent2"/>
                </a:solidFill>
              </a:rPr>
              <a:t> </a:t>
            </a:r>
            <a:r>
              <a:rPr lang="en-US" sz="2000" smtClean="0"/>
              <a:t>(user’s workstation) initiates the connection </a:t>
            </a:r>
          </a:p>
          <a:p>
            <a:pPr lvl="1">
              <a:tabLst>
                <a:tab pos="5207000" algn="l"/>
              </a:tabLst>
            </a:pPr>
            <a:r>
              <a:rPr lang="en-US" sz="2000" i="1" u="sng" smtClean="0">
                <a:solidFill>
                  <a:schemeClr val="accent2"/>
                </a:solidFill>
              </a:rPr>
              <a:t>server</a:t>
            </a:r>
            <a:r>
              <a:rPr lang="en-US" sz="2000" smtClean="0"/>
              <a:t> (file server) responds to client’s commands</a:t>
            </a:r>
          </a:p>
          <a:p>
            <a:pPr lvl="2">
              <a:tabLst>
                <a:tab pos="5207000" algn="l"/>
              </a:tabLst>
            </a:pPr>
            <a:r>
              <a:rPr lang="en-US" sz="1800" smtClean="0"/>
              <a:t>mainly files transfers to or from client</a:t>
            </a:r>
          </a:p>
          <a:p>
            <a:pPr>
              <a:tabLst>
                <a:tab pos="5207000" algn="l"/>
              </a:tabLst>
            </a:pPr>
            <a:r>
              <a:rPr lang="en-US" sz="2000" smtClean="0"/>
              <a:t>ftp Well Known Port for control traffic	: 21</a:t>
            </a:r>
          </a:p>
          <a:p>
            <a:pPr>
              <a:tabLst>
                <a:tab pos="5207000" algn="l"/>
              </a:tabLst>
            </a:pPr>
            <a:r>
              <a:rPr lang="en-US" sz="2000" smtClean="0"/>
              <a:t>ftp Well Known Port for data traffic  	: 20</a:t>
            </a:r>
          </a:p>
        </p:txBody>
      </p:sp>
      <p:graphicFrame>
        <p:nvGraphicFramePr>
          <p:cNvPr id="12290" name="Rectangle 4"/>
          <p:cNvGraphicFramePr>
            <a:graphicFrameLocks/>
          </p:cNvGraphicFramePr>
          <p:nvPr/>
        </p:nvGraphicFramePr>
        <p:xfrm>
          <a:off x="1524000" y="1397000"/>
          <a:ext cx="6096000" cy="4064000"/>
        </p:xfrm>
        <a:graphic>
          <a:graphicData uri="http://schemas.openxmlformats.org/presentationml/2006/ole">
            <p:oleObj spid="_x0000_s12296" name="Clip" r:id="rId4" imgW="0" imgH="0" progId="">
              <p:embed/>
            </p:oleObj>
          </a:graphicData>
        </a:graphic>
      </p:graphicFrame>
      <p:grpSp>
        <p:nvGrpSpPr>
          <p:cNvPr id="12297" name="Group 46"/>
          <p:cNvGrpSpPr>
            <a:grpSpLocks/>
          </p:cNvGrpSpPr>
          <p:nvPr/>
        </p:nvGrpSpPr>
        <p:grpSpPr bwMode="auto">
          <a:xfrm>
            <a:off x="1379538" y="1268413"/>
            <a:ext cx="7239000" cy="1995487"/>
            <a:chOff x="869" y="890"/>
            <a:chExt cx="4560" cy="1257"/>
          </a:xfrm>
        </p:grpSpPr>
        <p:graphicFrame>
          <p:nvGraphicFramePr>
            <p:cNvPr id="12291" name="Object 5"/>
            <p:cNvGraphicFramePr>
              <a:graphicFrameLocks noChangeAspect="1"/>
            </p:cNvGraphicFramePr>
            <p:nvPr/>
          </p:nvGraphicFramePr>
          <p:xfrm>
            <a:off x="2087" y="992"/>
            <a:ext cx="489" cy="393"/>
          </p:xfrm>
          <a:graphic>
            <a:graphicData uri="http://schemas.openxmlformats.org/presentationml/2006/ole">
              <p:oleObj spid="_x0000_s12297" name="Clip" r:id="rId5" imgW="1307263" imgH="1084139" progId="">
                <p:embed/>
              </p:oleObj>
            </a:graphicData>
          </a:graphic>
        </p:graphicFrame>
        <p:grpSp>
          <p:nvGrpSpPr>
            <p:cNvPr id="12298" name="Group 6"/>
            <p:cNvGrpSpPr>
              <a:grpSpLocks/>
            </p:cNvGrpSpPr>
            <p:nvPr/>
          </p:nvGrpSpPr>
          <p:grpSpPr bwMode="auto">
            <a:xfrm>
              <a:off x="4261" y="890"/>
              <a:ext cx="224" cy="588"/>
              <a:chOff x="4180" y="783"/>
              <a:chExt cx="150" cy="307"/>
            </a:xfrm>
          </p:grpSpPr>
          <p:sp>
            <p:nvSpPr>
              <p:cNvPr id="12330"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31"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32"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33"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34"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35"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36"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37"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2299" name="Line 15"/>
            <p:cNvSpPr>
              <a:spLocks noChangeShapeType="1"/>
            </p:cNvSpPr>
            <p:nvPr/>
          </p:nvSpPr>
          <p:spPr bwMode="auto">
            <a:xfrm>
              <a:off x="2742" y="1380"/>
              <a:ext cx="1392" cy="6"/>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2300" name="Text Box 16"/>
            <p:cNvSpPr txBox="1">
              <a:spLocks noChangeArrowheads="1"/>
            </p:cNvSpPr>
            <p:nvPr/>
          </p:nvSpPr>
          <p:spPr bwMode="auto">
            <a:xfrm>
              <a:off x="2693" y="1181"/>
              <a:ext cx="1518" cy="212"/>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file transfer</a:t>
              </a:r>
              <a:endParaRPr lang="en-US">
                <a:latin typeface="Times New Roman" pitchFamily="18" charset="0"/>
              </a:endParaRPr>
            </a:p>
          </p:txBody>
        </p:sp>
        <p:grpSp>
          <p:nvGrpSpPr>
            <p:cNvPr id="12301" name="Group 17"/>
            <p:cNvGrpSpPr>
              <a:grpSpLocks/>
            </p:cNvGrpSpPr>
            <p:nvPr/>
          </p:nvGrpSpPr>
          <p:grpSpPr bwMode="auto">
            <a:xfrm>
              <a:off x="4102" y="1176"/>
              <a:ext cx="504" cy="522"/>
              <a:chOff x="3898" y="1386"/>
              <a:chExt cx="504" cy="522"/>
            </a:xfrm>
          </p:grpSpPr>
          <p:sp>
            <p:nvSpPr>
              <p:cNvPr id="12328" name="Rectangle 18"/>
              <p:cNvSpPr>
                <a:spLocks noChangeArrowheads="1"/>
              </p:cNvSpPr>
              <p:nvPr/>
            </p:nvSpPr>
            <p:spPr bwMode="auto">
              <a:xfrm>
                <a:off x="3930" y="1386"/>
                <a:ext cx="444" cy="522"/>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29" name="Text Box 19"/>
              <p:cNvSpPr txBox="1">
                <a:spLocks noChangeArrowheads="1"/>
              </p:cNvSpPr>
              <p:nvPr/>
            </p:nvSpPr>
            <p:spPr bwMode="auto">
              <a:xfrm>
                <a:off x="3898" y="1463"/>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FTP</a:t>
                </a:r>
              </a:p>
              <a:p>
                <a:pPr algn="ctr">
                  <a:spcBef>
                    <a:spcPct val="0"/>
                  </a:spcBef>
                  <a:buClrTx/>
                  <a:buSzTx/>
                  <a:buFontTx/>
                  <a:buNone/>
                </a:pPr>
                <a:r>
                  <a:rPr lang="en-US" sz="1600"/>
                  <a:t>server</a:t>
                </a:r>
                <a:endParaRPr lang="en-US">
                  <a:latin typeface="Times New Roman" pitchFamily="18" charset="0"/>
                </a:endParaRPr>
              </a:p>
            </p:txBody>
          </p:sp>
        </p:grpSp>
        <p:grpSp>
          <p:nvGrpSpPr>
            <p:cNvPr id="12302" name="Group 20"/>
            <p:cNvGrpSpPr>
              <a:grpSpLocks/>
            </p:cNvGrpSpPr>
            <p:nvPr/>
          </p:nvGrpSpPr>
          <p:grpSpPr bwMode="auto">
            <a:xfrm>
              <a:off x="1627" y="1170"/>
              <a:ext cx="1128" cy="537"/>
              <a:chOff x="1645" y="1326"/>
              <a:chExt cx="1128" cy="537"/>
            </a:xfrm>
          </p:grpSpPr>
          <p:sp>
            <p:nvSpPr>
              <p:cNvPr id="12324" name="Rectangle 21"/>
              <p:cNvSpPr>
                <a:spLocks noChangeArrowheads="1"/>
              </p:cNvSpPr>
              <p:nvPr/>
            </p:nvSpPr>
            <p:spPr bwMode="auto">
              <a:xfrm>
                <a:off x="2328" y="1326"/>
                <a:ext cx="444" cy="522"/>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25" name="Rectangle 22"/>
              <p:cNvSpPr>
                <a:spLocks noChangeArrowheads="1"/>
              </p:cNvSpPr>
              <p:nvPr/>
            </p:nvSpPr>
            <p:spPr bwMode="auto">
              <a:xfrm>
                <a:off x="1704" y="1332"/>
                <a:ext cx="606" cy="522"/>
              </a:xfrm>
              <a:prstGeom prst="rect">
                <a:avLst/>
              </a:prstGeom>
              <a:solidFill>
                <a:srgbClr val="33CCCC"/>
              </a:solidFill>
              <a:ln w="19050">
                <a:solidFill>
                  <a:schemeClr val="tx1"/>
                </a:solidFill>
                <a:miter lim="800000"/>
                <a:headEnd/>
                <a:tailEnd/>
              </a:ln>
            </p:spPr>
            <p:txBody>
              <a:bodyPr wrap="none" anchor="ctr"/>
              <a:lstStyle/>
              <a:p>
                <a:endParaRPr lang="he-IL"/>
              </a:p>
            </p:txBody>
          </p:sp>
          <p:sp>
            <p:nvSpPr>
              <p:cNvPr id="12326" name="Text Box 23"/>
              <p:cNvSpPr txBox="1">
                <a:spLocks noChangeArrowheads="1"/>
              </p:cNvSpPr>
              <p:nvPr/>
            </p:nvSpPr>
            <p:spPr bwMode="auto">
              <a:xfrm>
                <a:off x="1645" y="1343"/>
                <a:ext cx="738" cy="520"/>
              </a:xfrm>
              <a:prstGeom prst="rect">
                <a:avLst/>
              </a:prstGeom>
              <a:noFill/>
              <a:ln w="9525">
                <a:noFill/>
                <a:miter lim="800000"/>
                <a:headEnd/>
                <a:tailEnd/>
              </a:ln>
            </p:spPr>
            <p:txBody>
              <a:bodyPr>
                <a:spAutoFit/>
              </a:bodyPr>
              <a:lstStyle/>
              <a:p>
                <a:pPr algn="ctr">
                  <a:spcBef>
                    <a:spcPct val="0"/>
                  </a:spcBef>
                  <a:buClrTx/>
                  <a:buSzTx/>
                  <a:buFontTx/>
                  <a:buNone/>
                </a:pPr>
                <a:r>
                  <a:rPr lang="en-US" sz="1600"/>
                  <a:t>FTP</a:t>
                </a:r>
              </a:p>
              <a:p>
                <a:pPr algn="ctr">
                  <a:spcBef>
                    <a:spcPct val="0"/>
                  </a:spcBef>
                  <a:buClrTx/>
                  <a:buSzTx/>
                  <a:buFontTx/>
                  <a:buNone/>
                </a:pPr>
                <a:r>
                  <a:rPr lang="en-US" sz="1600"/>
                  <a:t>user</a:t>
                </a:r>
              </a:p>
              <a:p>
                <a:pPr algn="ctr">
                  <a:spcBef>
                    <a:spcPct val="0"/>
                  </a:spcBef>
                  <a:buClrTx/>
                  <a:buSzTx/>
                  <a:buFontTx/>
                  <a:buNone/>
                </a:pPr>
                <a:r>
                  <a:rPr lang="en-US" sz="1600"/>
                  <a:t>interface</a:t>
                </a:r>
                <a:endParaRPr lang="en-US">
                  <a:latin typeface="Times New Roman" pitchFamily="18" charset="0"/>
                </a:endParaRPr>
              </a:p>
            </p:txBody>
          </p:sp>
          <p:sp>
            <p:nvSpPr>
              <p:cNvPr id="12327" name="Text Box 24"/>
              <p:cNvSpPr txBox="1">
                <a:spLocks noChangeArrowheads="1"/>
              </p:cNvSpPr>
              <p:nvPr/>
            </p:nvSpPr>
            <p:spPr bwMode="auto">
              <a:xfrm>
                <a:off x="2323" y="1403"/>
                <a:ext cx="450"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FTP</a:t>
                </a:r>
              </a:p>
              <a:p>
                <a:pPr algn="ctr">
                  <a:spcBef>
                    <a:spcPct val="0"/>
                  </a:spcBef>
                  <a:buClrTx/>
                  <a:buSzTx/>
                  <a:buFontTx/>
                  <a:buNone/>
                </a:pPr>
                <a:r>
                  <a:rPr lang="en-US" sz="1600"/>
                  <a:t>client</a:t>
                </a:r>
                <a:endParaRPr lang="en-US">
                  <a:latin typeface="Times New Roman" pitchFamily="18" charset="0"/>
                </a:endParaRPr>
              </a:p>
            </p:txBody>
          </p:sp>
        </p:grpSp>
        <p:grpSp>
          <p:nvGrpSpPr>
            <p:cNvPr id="12303" name="Group 25"/>
            <p:cNvGrpSpPr>
              <a:grpSpLocks/>
            </p:cNvGrpSpPr>
            <p:nvPr/>
          </p:nvGrpSpPr>
          <p:grpSpPr bwMode="auto">
            <a:xfrm>
              <a:off x="2028" y="1698"/>
              <a:ext cx="1055" cy="449"/>
              <a:chOff x="1812" y="1776"/>
              <a:chExt cx="1055" cy="449"/>
            </a:xfrm>
          </p:grpSpPr>
          <p:grpSp>
            <p:nvGrpSpPr>
              <p:cNvPr id="12316" name="Group 26"/>
              <p:cNvGrpSpPr>
                <a:grpSpLocks/>
              </p:cNvGrpSpPr>
              <p:nvPr/>
            </p:nvGrpSpPr>
            <p:grpSpPr bwMode="auto">
              <a:xfrm>
                <a:off x="1903" y="1845"/>
                <a:ext cx="316" cy="313"/>
                <a:chOff x="4939" y="1431"/>
                <a:chExt cx="316" cy="313"/>
              </a:xfrm>
            </p:grpSpPr>
            <p:sp>
              <p:nvSpPr>
                <p:cNvPr id="12319" name="Oval 27"/>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20" name="Rectangle 28"/>
                <p:cNvSpPr>
                  <a:spLocks noChangeArrowheads="1"/>
                </p:cNvSpPr>
                <p:nvPr/>
              </p:nvSpPr>
              <p:spPr bwMode="auto">
                <a:xfrm>
                  <a:off x="4942" y="1490"/>
                  <a:ext cx="313" cy="214"/>
                </a:xfrm>
                <a:prstGeom prst="rect">
                  <a:avLst/>
                </a:prstGeom>
                <a:solidFill>
                  <a:srgbClr val="FFFF00"/>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321" name="Oval 29"/>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22" name="Line 30"/>
                <p:cNvSpPr>
                  <a:spLocks noChangeShapeType="1"/>
                </p:cNvSpPr>
                <p:nvPr/>
              </p:nvSpPr>
              <p:spPr bwMode="auto">
                <a:xfrm>
                  <a:off x="5251" y="1479"/>
                  <a:ext cx="1" cy="227"/>
                </a:xfrm>
                <a:prstGeom prst="line">
                  <a:avLst/>
                </a:prstGeom>
                <a:noFill/>
                <a:ln w="12700">
                  <a:solidFill>
                    <a:schemeClr val="tx1"/>
                  </a:solidFill>
                  <a:round/>
                  <a:headEnd/>
                  <a:tailEnd/>
                </a:ln>
              </p:spPr>
              <p:txBody>
                <a:bodyPr wrap="none" anchor="ctr"/>
                <a:lstStyle/>
                <a:p>
                  <a:endParaRPr lang="he-IL"/>
                </a:p>
              </p:txBody>
            </p:sp>
            <p:sp>
              <p:nvSpPr>
                <p:cNvPr id="12323" name="Line 31"/>
                <p:cNvSpPr>
                  <a:spLocks noChangeShapeType="1"/>
                </p:cNvSpPr>
                <p:nvPr/>
              </p:nvSpPr>
              <p:spPr bwMode="auto">
                <a:xfrm flipH="1">
                  <a:off x="4939" y="1483"/>
                  <a:ext cx="1" cy="229"/>
                </a:xfrm>
                <a:prstGeom prst="line">
                  <a:avLst/>
                </a:prstGeom>
                <a:noFill/>
                <a:ln w="12700">
                  <a:solidFill>
                    <a:schemeClr val="tx1"/>
                  </a:solidFill>
                  <a:round/>
                  <a:headEnd/>
                  <a:tailEnd/>
                </a:ln>
              </p:spPr>
              <p:txBody>
                <a:bodyPr wrap="none" anchor="ctr"/>
                <a:lstStyle/>
                <a:p>
                  <a:endParaRPr lang="he-IL"/>
                </a:p>
              </p:txBody>
            </p:sp>
          </p:grpSp>
          <p:sp>
            <p:nvSpPr>
              <p:cNvPr id="12317" name="Text Box 32"/>
              <p:cNvSpPr txBox="1">
                <a:spLocks noChangeArrowheads="1"/>
              </p:cNvSpPr>
              <p:nvPr/>
            </p:nvSpPr>
            <p:spPr bwMode="auto">
              <a:xfrm>
                <a:off x="2189" y="1859"/>
                <a:ext cx="678" cy="366"/>
              </a:xfrm>
              <a:prstGeom prst="rect">
                <a:avLst/>
              </a:prstGeom>
              <a:noFill/>
              <a:ln w="9525">
                <a:noFill/>
                <a:miter lim="800000"/>
                <a:headEnd/>
                <a:tailEnd/>
              </a:ln>
            </p:spPr>
            <p:txBody>
              <a:bodyPr>
                <a:spAutoFit/>
              </a:bodyPr>
              <a:lstStyle/>
              <a:p>
                <a:pPr>
                  <a:spcBef>
                    <a:spcPct val="0"/>
                  </a:spcBef>
                  <a:buClrTx/>
                  <a:buSzTx/>
                  <a:buFontTx/>
                  <a:buNone/>
                </a:pPr>
                <a:r>
                  <a:rPr lang="en-US" sz="1600"/>
                  <a:t>local file</a:t>
                </a:r>
              </a:p>
              <a:p>
                <a:pPr>
                  <a:spcBef>
                    <a:spcPct val="0"/>
                  </a:spcBef>
                  <a:buClrTx/>
                  <a:buSzTx/>
                  <a:buFontTx/>
                  <a:buNone/>
                </a:pPr>
                <a:r>
                  <a:rPr lang="en-US" sz="1600"/>
                  <a:t>system</a:t>
                </a:r>
                <a:endParaRPr lang="en-US">
                  <a:latin typeface="Times New Roman" pitchFamily="18" charset="0"/>
                </a:endParaRPr>
              </a:p>
            </p:txBody>
          </p:sp>
          <p:sp>
            <p:nvSpPr>
              <p:cNvPr id="12318" name="Line 33"/>
              <p:cNvSpPr>
                <a:spLocks noChangeShapeType="1"/>
              </p:cNvSpPr>
              <p:nvPr/>
            </p:nvSpPr>
            <p:spPr bwMode="auto">
              <a:xfrm>
                <a:off x="1812" y="1776"/>
                <a:ext cx="204" cy="276"/>
              </a:xfrm>
              <a:prstGeom prst="line">
                <a:avLst/>
              </a:prstGeom>
              <a:noFill/>
              <a:ln w="19050">
                <a:solidFill>
                  <a:schemeClr val="tx1"/>
                </a:solidFill>
                <a:round/>
                <a:headEnd type="triangle" w="med" len="med"/>
                <a:tailEnd type="triangle" w="med" len="med"/>
              </a:ln>
            </p:spPr>
            <p:txBody>
              <a:bodyPr wrap="none" anchor="ctr"/>
              <a:lstStyle/>
              <a:p>
                <a:endParaRPr lang="he-IL"/>
              </a:p>
            </p:txBody>
          </p:sp>
        </p:grpSp>
        <p:sp>
          <p:nvSpPr>
            <p:cNvPr id="12304" name="Line 34"/>
            <p:cNvSpPr>
              <a:spLocks noChangeShapeType="1"/>
            </p:cNvSpPr>
            <p:nvPr/>
          </p:nvSpPr>
          <p:spPr bwMode="auto">
            <a:xfrm flipH="1">
              <a:off x="2340" y="1692"/>
              <a:ext cx="210" cy="276"/>
            </a:xfrm>
            <a:prstGeom prst="line">
              <a:avLst/>
            </a:prstGeom>
            <a:noFill/>
            <a:ln w="19050">
              <a:solidFill>
                <a:schemeClr val="tx1"/>
              </a:solidFill>
              <a:round/>
              <a:headEnd type="triangle" w="med" len="med"/>
              <a:tailEnd type="triangle" w="med" len="med"/>
            </a:ln>
          </p:spPr>
          <p:txBody>
            <a:bodyPr wrap="none" anchor="ctr"/>
            <a:lstStyle/>
            <a:p>
              <a:endParaRPr lang="he-IL"/>
            </a:p>
          </p:txBody>
        </p:sp>
        <p:grpSp>
          <p:nvGrpSpPr>
            <p:cNvPr id="12305" name="Group 35"/>
            <p:cNvGrpSpPr>
              <a:grpSpLocks/>
            </p:cNvGrpSpPr>
            <p:nvPr/>
          </p:nvGrpSpPr>
          <p:grpSpPr bwMode="auto">
            <a:xfrm>
              <a:off x="4195" y="1779"/>
              <a:ext cx="316" cy="313"/>
              <a:chOff x="4939" y="1431"/>
              <a:chExt cx="316" cy="313"/>
            </a:xfrm>
          </p:grpSpPr>
          <p:sp>
            <p:nvSpPr>
              <p:cNvPr id="12311" name="Oval 36"/>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12" name="Rectangle 37"/>
              <p:cNvSpPr>
                <a:spLocks noChangeArrowheads="1"/>
              </p:cNvSpPr>
              <p:nvPr/>
            </p:nvSpPr>
            <p:spPr bwMode="auto">
              <a:xfrm>
                <a:off x="4942" y="1490"/>
                <a:ext cx="313" cy="214"/>
              </a:xfrm>
              <a:prstGeom prst="rect">
                <a:avLst/>
              </a:prstGeom>
              <a:solidFill>
                <a:srgbClr val="FFFF00"/>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313" name="Oval 38"/>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14" name="Line 39"/>
              <p:cNvSpPr>
                <a:spLocks noChangeShapeType="1"/>
              </p:cNvSpPr>
              <p:nvPr/>
            </p:nvSpPr>
            <p:spPr bwMode="auto">
              <a:xfrm>
                <a:off x="5251" y="1479"/>
                <a:ext cx="1" cy="227"/>
              </a:xfrm>
              <a:prstGeom prst="line">
                <a:avLst/>
              </a:prstGeom>
              <a:noFill/>
              <a:ln w="12700">
                <a:solidFill>
                  <a:schemeClr val="tx1"/>
                </a:solidFill>
                <a:round/>
                <a:headEnd/>
                <a:tailEnd/>
              </a:ln>
            </p:spPr>
            <p:txBody>
              <a:bodyPr wrap="none" anchor="ctr"/>
              <a:lstStyle/>
              <a:p>
                <a:endParaRPr lang="he-IL"/>
              </a:p>
            </p:txBody>
          </p:sp>
          <p:sp>
            <p:nvSpPr>
              <p:cNvPr id="12315" name="Line 40"/>
              <p:cNvSpPr>
                <a:spLocks noChangeShapeType="1"/>
              </p:cNvSpPr>
              <p:nvPr/>
            </p:nvSpPr>
            <p:spPr bwMode="auto">
              <a:xfrm flipH="1">
                <a:off x="4939" y="1483"/>
                <a:ext cx="1" cy="229"/>
              </a:xfrm>
              <a:prstGeom prst="line">
                <a:avLst/>
              </a:prstGeom>
              <a:noFill/>
              <a:ln w="12700">
                <a:solidFill>
                  <a:schemeClr val="tx1"/>
                </a:solidFill>
                <a:round/>
                <a:headEnd/>
                <a:tailEnd/>
              </a:ln>
            </p:spPr>
            <p:txBody>
              <a:bodyPr wrap="none" anchor="ctr"/>
              <a:lstStyle/>
              <a:p>
                <a:endParaRPr lang="he-IL"/>
              </a:p>
            </p:txBody>
          </p:sp>
        </p:grpSp>
        <p:sp>
          <p:nvSpPr>
            <p:cNvPr id="12306" name="Text Box 41"/>
            <p:cNvSpPr txBox="1">
              <a:spLocks noChangeArrowheads="1"/>
            </p:cNvSpPr>
            <p:nvPr/>
          </p:nvSpPr>
          <p:spPr bwMode="auto">
            <a:xfrm>
              <a:off x="4511" y="1757"/>
              <a:ext cx="918" cy="366"/>
            </a:xfrm>
            <a:prstGeom prst="rect">
              <a:avLst/>
            </a:prstGeom>
            <a:noFill/>
            <a:ln w="9525">
              <a:noFill/>
              <a:miter lim="800000"/>
              <a:headEnd/>
              <a:tailEnd/>
            </a:ln>
          </p:spPr>
          <p:txBody>
            <a:bodyPr>
              <a:spAutoFit/>
            </a:bodyPr>
            <a:lstStyle/>
            <a:p>
              <a:pPr>
                <a:spcBef>
                  <a:spcPct val="0"/>
                </a:spcBef>
                <a:buClrTx/>
                <a:buSzTx/>
                <a:buFontTx/>
                <a:buNone/>
              </a:pPr>
              <a:r>
                <a:rPr lang="en-US" sz="1600"/>
                <a:t>remote file</a:t>
              </a:r>
            </a:p>
            <a:p>
              <a:pPr>
                <a:spcBef>
                  <a:spcPct val="0"/>
                </a:spcBef>
                <a:buClrTx/>
                <a:buSzTx/>
                <a:buFontTx/>
                <a:buNone/>
              </a:pPr>
              <a:r>
                <a:rPr lang="en-US" sz="1600"/>
                <a:t>system</a:t>
              </a:r>
              <a:endParaRPr lang="en-US">
                <a:latin typeface="Times New Roman" pitchFamily="18" charset="0"/>
              </a:endParaRPr>
            </a:p>
          </p:txBody>
        </p:sp>
        <p:sp>
          <p:nvSpPr>
            <p:cNvPr id="12307" name="Line 42"/>
            <p:cNvSpPr>
              <a:spLocks noChangeShapeType="1"/>
            </p:cNvSpPr>
            <p:nvPr/>
          </p:nvSpPr>
          <p:spPr bwMode="auto">
            <a:xfrm>
              <a:off x="4356" y="1698"/>
              <a:ext cx="0" cy="270"/>
            </a:xfrm>
            <a:prstGeom prst="line">
              <a:avLst/>
            </a:prstGeom>
            <a:noFill/>
            <a:ln w="19050">
              <a:solidFill>
                <a:schemeClr val="tx1"/>
              </a:solidFill>
              <a:round/>
              <a:headEnd type="triangle" w="med" len="med"/>
              <a:tailEnd type="triangle" w="med" len="med"/>
            </a:ln>
          </p:spPr>
          <p:txBody>
            <a:bodyPr wrap="none" anchor="ctr"/>
            <a:lstStyle/>
            <a:p>
              <a:endParaRPr lang="he-IL"/>
            </a:p>
          </p:txBody>
        </p:sp>
        <p:pic>
          <p:nvPicPr>
            <p:cNvPr id="12308" name="Picture 43" descr="Alice"/>
            <p:cNvPicPr>
              <a:picLocks noChangeAspect="1" noChangeArrowheads="1"/>
            </p:cNvPicPr>
            <p:nvPr/>
          </p:nvPicPr>
          <p:blipFill>
            <a:blip r:embed="rId6" cstate="print"/>
            <a:srcRect/>
            <a:stretch>
              <a:fillRect/>
            </a:stretch>
          </p:blipFill>
          <p:spPr bwMode="auto">
            <a:xfrm>
              <a:off x="939" y="1203"/>
              <a:ext cx="354" cy="437"/>
            </a:xfrm>
            <a:prstGeom prst="rect">
              <a:avLst/>
            </a:prstGeom>
            <a:noFill/>
            <a:ln w="9525">
              <a:noFill/>
              <a:miter lim="800000"/>
              <a:headEnd/>
              <a:tailEnd/>
            </a:ln>
          </p:spPr>
        </p:pic>
        <p:sp>
          <p:nvSpPr>
            <p:cNvPr id="12309" name="Text Box 44"/>
            <p:cNvSpPr txBox="1">
              <a:spLocks noChangeArrowheads="1"/>
            </p:cNvSpPr>
            <p:nvPr/>
          </p:nvSpPr>
          <p:spPr bwMode="auto">
            <a:xfrm>
              <a:off x="869" y="1649"/>
              <a:ext cx="612" cy="366"/>
            </a:xfrm>
            <a:prstGeom prst="rect">
              <a:avLst/>
            </a:prstGeom>
            <a:noFill/>
            <a:ln w="9525">
              <a:noFill/>
              <a:miter lim="800000"/>
              <a:headEnd/>
              <a:tailEnd/>
            </a:ln>
          </p:spPr>
          <p:txBody>
            <a:bodyPr>
              <a:spAutoFit/>
            </a:bodyPr>
            <a:lstStyle/>
            <a:p>
              <a:pPr algn="ctr">
                <a:spcBef>
                  <a:spcPct val="0"/>
                </a:spcBef>
                <a:buClrTx/>
                <a:buSzTx/>
                <a:buFontTx/>
                <a:buNone/>
              </a:pPr>
              <a:r>
                <a:rPr lang="en-US" sz="1600"/>
                <a:t>user </a:t>
              </a:r>
            </a:p>
            <a:p>
              <a:pPr algn="ctr">
                <a:spcBef>
                  <a:spcPct val="0"/>
                </a:spcBef>
                <a:buClrTx/>
                <a:buSzTx/>
                <a:buFontTx/>
                <a:buNone/>
              </a:pPr>
              <a:r>
                <a:rPr lang="en-US" sz="1600"/>
                <a:t>at host</a:t>
              </a:r>
              <a:endParaRPr lang="en-US">
                <a:latin typeface="Times New Roman" pitchFamily="18" charset="0"/>
              </a:endParaRPr>
            </a:p>
          </p:txBody>
        </p:sp>
        <p:sp>
          <p:nvSpPr>
            <p:cNvPr id="12310" name="Line 45"/>
            <p:cNvSpPr>
              <a:spLocks noChangeShapeType="1"/>
            </p:cNvSpPr>
            <p:nvPr/>
          </p:nvSpPr>
          <p:spPr bwMode="auto">
            <a:xfrm>
              <a:off x="1278" y="1452"/>
              <a:ext cx="366" cy="0"/>
            </a:xfrm>
            <a:prstGeom prst="line">
              <a:avLst/>
            </a:prstGeom>
            <a:noFill/>
            <a:ln w="19050">
              <a:solidFill>
                <a:schemeClr val="tx1"/>
              </a:solidFill>
              <a:round/>
              <a:headEnd type="triangle" w="med" len="med"/>
              <a:tailEnd type="triangle" w="med" len="med"/>
            </a:ln>
          </p:spPr>
          <p:txBody>
            <a:bodyPr wrap="none" anchor="ctr"/>
            <a:lstStyle/>
            <a:p>
              <a:endParaRPr lang="he-IL"/>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4"/>
          <p:cNvSpPr>
            <a:spLocks noGrp="1"/>
          </p:cNvSpPr>
          <p:nvPr>
            <p:ph type="dt" sz="quarter" idx="4294967295"/>
          </p:nvPr>
        </p:nvSpPr>
        <p:spPr>
          <a:noFill/>
        </p:spPr>
        <p:txBody>
          <a:bodyPr/>
          <a:lstStyle/>
          <a:p>
            <a:endParaRPr lang="he-IL" smtClean="0"/>
          </a:p>
        </p:txBody>
      </p:sp>
      <p:sp>
        <p:nvSpPr>
          <p:cNvPr id="13316"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3317" name="Slide Number Placeholder 6"/>
          <p:cNvSpPr>
            <a:spLocks noGrp="1"/>
          </p:cNvSpPr>
          <p:nvPr>
            <p:ph type="sldNum" sz="quarter" idx="11"/>
          </p:nvPr>
        </p:nvSpPr>
        <p:spPr>
          <a:noFill/>
        </p:spPr>
        <p:txBody>
          <a:bodyPr/>
          <a:lstStyle/>
          <a:p>
            <a:r>
              <a:rPr lang="en-US" smtClean="0"/>
              <a:t>8-</a:t>
            </a:r>
            <a:fld id="{E32F8C5D-36F1-4167-BF45-3B8849E15AE7}" type="slidenum">
              <a:rPr lang="he-IL" smtClean="0"/>
              <a:pPr/>
              <a:t>71</a:t>
            </a:fld>
            <a:endParaRPr lang="en-US" smtClean="0"/>
          </a:p>
        </p:txBody>
      </p:sp>
      <p:sp>
        <p:nvSpPr>
          <p:cNvPr id="13318" name="Rectangle 2"/>
          <p:cNvSpPr>
            <a:spLocks noGrp="1" noChangeArrowheads="1"/>
          </p:cNvSpPr>
          <p:nvPr>
            <p:ph type="title"/>
          </p:nvPr>
        </p:nvSpPr>
        <p:spPr/>
        <p:txBody>
          <a:bodyPr/>
          <a:lstStyle/>
          <a:p>
            <a:r>
              <a:rPr lang="en-US" sz="3200" smtClean="0"/>
              <a:t>FTP: separate control, data connections</a:t>
            </a:r>
            <a:endParaRPr lang="en-US" smtClean="0"/>
          </a:p>
        </p:txBody>
      </p:sp>
      <p:sp>
        <p:nvSpPr>
          <p:cNvPr id="13319" name="Rectangle 3"/>
          <p:cNvSpPr>
            <a:spLocks noGrp="1" noChangeArrowheads="1"/>
          </p:cNvSpPr>
          <p:nvPr>
            <p:ph type="body" sz="half" idx="1"/>
          </p:nvPr>
        </p:nvSpPr>
        <p:spPr>
          <a:xfrm>
            <a:off x="384175" y="1152525"/>
            <a:ext cx="4365625" cy="5705475"/>
          </a:xfrm>
        </p:spPr>
        <p:txBody>
          <a:bodyPr/>
          <a:lstStyle/>
          <a:p>
            <a:pPr>
              <a:spcBef>
                <a:spcPct val="15000"/>
              </a:spcBef>
            </a:pPr>
            <a:r>
              <a:rPr lang="en-US" sz="2000" smtClean="0"/>
              <a:t>FTP client contacts FTP server by TCP at port 21, </a:t>
            </a:r>
            <a:br>
              <a:rPr lang="en-US" sz="2000" smtClean="0"/>
            </a:br>
            <a:r>
              <a:rPr lang="en-US" sz="2000" smtClean="0"/>
              <a:t>sets up </a:t>
            </a:r>
            <a:r>
              <a:rPr lang="en-US" sz="2000" u="sng" smtClean="0"/>
              <a:t>control connection</a:t>
            </a:r>
          </a:p>
          <a:p>
            <a:pPr>
              <a:spcBef>
                <a:spcPct val="15000"/>
              </a:spcBef>
            </a:pPr>
            <a:r>
              <a:rPr lang="en-US" sz="2000" smtClean="0"/>
              <a:t>client obtains authorization over control connection</a:t>
            </a:r>
          </a:p>
          <a:p>
            <a:pPr>
              <a:spcBef>
                <a:spcPct val="15000"/>
              </a:spcBef>
            </a:pPr>
            <a:r>
              <a:rPr lang="en-US" sz="2000" smtClean="0"/>
              <a:t>client browses remote directory by sending commands over control connection.</a:t>
            </a:r>
          </a:p>
          <a:p>
            <a:pPr>
              <a:spcBef>
                <a:spcPct val="15000"/>
              </a:spcBef>
            </a:pPr>
            <a:r>
              <a:rPr lang="en-US" sz="2000" smtClean="0"/>
              <a:t>before a file transfer, client asks server to open a </a:t>
            </a:r>
            <a:r>
              <a:rPr lang="en-US" sz="2000" u="sng" smtClean="0"/>
              <a:t>data-connection</a:t>
            </a:r>
            <a:r>
              <a:rPr lang="en-US" sz="2000" smtClean="0"/>
              <a:t> to a client port N </a:t>
            </a:r>
            <a:br>
              <a:rPr lang="en-US" sz="2000" smtClean="0"/>
            </a:br>
            <a:r>
              <a:rPr lang="en-US" sz="2000" smtClean="0"/>
              <a:t>(from server port 20)</a:t>
            </a:r>
          </a:p>
          <a:p>
            <a:pPr>
              <a:spcBef>
                <a:spcPct val="15000"/>
              </a:spcBef>
            </a:pPr>
            <a:r>
              <a:rPr lang="en-US" sz="2000" smtClean="0"/>
              <a:t>client sends command:</a:t>
            </a:r>
            <a:br>
              <a:rPr lang="en-US" sz="2000" smtClean="0"/>
            </a:br>
            <a:r>
              <a:rPr lang="en-US" sz="2000" smtClean="0">
                <a:latin typeface="Courier New" pitchFamily="49" charset="0"/>
                <a:cs typeface="Courier New" pitchFamily="49" charset="0"/>
              </a:rPr>
              <a:t>RETR</a:t>
            </a:r>
            <a:r>
              <a:rPr lang="en-US" sz="2000" smtClean="0"/>
              <a:t> or </a:t>
            </a:r>
            <a:r>
              <a:rPr lang="en-US" sz="2000" smtClean="0">
                <a:latin typeface="Courier New" pitchFamily="49" charset="0"/>
                <a:cs typeface="Courier New" pitchFamily="49" charset="0"/>
              </a:rPr>
              <a:t>STOR</a:t>
            </a:r>
            <a:r>
              <a:rPr lang="en-US" sz="2000" smtClean="0"/>
              <a:t> (see next slide)</a:t>
            </a:r>
          </a:p>
          <a:p>
            <a:pPr>
              <a:spcBef>
                <a:spcPct val="15000"/>
              </a:spcBef>
            </a:pPr>
            <a:r>
              <a:rPr lang="en-US" sz="2000" smtClean="0"/>
              <a:t>After sending/receiving one file, data connection is closed</a:t>
            </a:r>
          </a:p>
        </p:txBody>
      </p:sp>
      <p:grpSp>
        <p:nvGrpSpPr>
          <p:cNvPr id="13320" name="Group 4"/>
          <p:cNvGrpSpPr>
            <a:grpSpLocks/>
          </p:cNvGrpSpPr>
          <p:nvPr/>
        </p:nvGrpSpPr>
        <p:grpSpPr bwMode="auto">
          <a:xfrm>
            <a:off x="4756150" y="1201738"/>
            <a:ext cx="3998913" cy="1882775"/>
            <a:chOff x="3011" y="1511"/>
            <a:chExt cx="2519" cy="1186"/>
          </a:xfrm>
        </p:grpSpPr>
        <p:graphicFrame>
          <p:nvGraphicFramePr>
            <p:cNvPr id="13314" name="Object 5"/>
            <p:cNvGraphicFramePr>
              <a:graphicFrameLocks noChangeAspect="1"/>
            </p:cNvGraphicFramePr>
            <p:nvPr/>
          </p:nvGraphicFramePr>
          <p:xfrm>
            <a:off x="3011" y="1826"/>
            <a:ext cx="489" cy="393"/>
          </p:xfrm>
          <a:graphic>
            <a:graphicData uri="http://schemas.openxmlformats.org/presentationml/2006/ole">
              <p:oleObj spid="_x0000_s13317" name="Clip" r:id="rId4" imgW="1307263" imgH="1084139" progId="">
                <p:embed/>
              </p:oleObj>
            </a:graphicData>
          </a:graphic>
        </p:graphicFrame>
        <p:grpSp>
          <p:nvGrpSpPr>
            <p:cNvPr id="13322" name="Group 6"/>
            <p:cNvGrpSpPr>
              <a:grpSpLocks/>
            </p:cNvGrpSpPr>
            <p:nvPr/>
          </p:nvGrpSpPr>
          <p:grpSpPr bwMode="auto">
            <a:xfrm>
              <a:off x="5161" y="1688"/>
              <a:ext cx="224" cy="588"/>
              <a:chOff x="4180" y="783"/>
              <a:chExt cx="150" cy="307"/>
            </a:xfrm>
          </p:grpSpPr>
          <p:sp>
            <p:nvSpPr>
              <p:cNvPr id="13329"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330"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3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3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333"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334"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3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336"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3323" name="Text Box 15"/>
            <p:cNvSpPr txBox="1">
              <a:spLocks noChangeArrowheads="1"/>
            </p:cNvSpPr>
            <p:nvPr/>
          </p:nvSpPr>
          <p:spPr bwMode="auto">
            <a:xfrm>
              <a:off x="3029" y="2249"/>
              <a:ext cx="534"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FTP</a:t>
              </a:r>
            </a:p>
            <a:p>
              <a:pPr algn="ctr">
                <a:spcBef>
                  <a:spcPct val="0"/>
                </a:spcBef>
                <a:buClrTx/>
                <a:buSzTx/>
                <a:buFontTx/>
                <a:buNone/>
              </a:pPr>
              <a:r>
                <a:rPr lang="en-US" sz="2000"/>
                <a:t>client</a:t>
              </a:r>
              <a:endParaRPr lang="en-US">
                <a:latin typeface="Times New Roman" pitchFamily="18" charset="0"/>
              </a:endParaRPr>
            </a:p>
          </p:txBody>
        </p:sp>
        <p:sp>
          <p:nvSpPr>
            <p:cNvPr id="13324" name="Text Box 16"/>
            <p:cNvSpPr txBox="1">
              <a:spLocks noChangeArrowheads="1"/>
            </p:cNvSpPr>
            <p:nvPr/>
          </p:nvSpPr>
          <p:spPr bwMode="auto">
            <a:xfrm>
              <a:off x="4928" y="2255"/>
              <a:ext cx="602"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FTP</a:t>
              </a:r>
            </a:p>
            <a:p>
              <a:pPr algn="ctr">
                <a:spcBef>
                  <a:spcPct val="0"/>
                </a:spcBef>
                <a:buClrTx/>
                <a:buSzTx/>
                <a:buFontTx/>
                <a:buNone/>
              </a:pPr>
              <a:r>
                <a:rPr lang="en-US" sz="2000"/>
                <a:t>server</a:t>
              </a:r>
              <a:endParaRPr lang="en-US" sz="2000">
                <a:latin typeface="Times New Roman" pitchFamily="18" charset="0"/>
              </a:endParaRPr>
            </a:p>
          </p:txBody>
        </p:sp>
        <p:sp>
          <p:nvSpPr>
            <p:cNvPr id="13325" name="Line 17"/>
            <p:cNvSpPr>
              <a:spLocks noChangeShapeType="1"/>
            </p:cNvSpPr>
            <p:nvPr/>
          </p:nvSpPr>
          <p:spPr bwMode="auto">
            <a:xfrm>
              <a:off x="3492" y="1920"/>
              <a:ext cx="1614" cy="0"/>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3326" name="Line 18"/>
            <p:cNvSpPr>
              <a:spLocks noChangeShapeType="1"/>
            </p:cNvSpPr>
            <p:nvPr/>
          </p:nvSpPr>
          <p:spPr bwMode="auto">
            <a:xfrm flipV="1">
              <a:off x="3504" y="2118"/>
              <a:ext cx="1614" cy="6"/>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3327" name="Text Box 19"/>
            <p:cNvSpPr txBox="1">
              <a:spLocks noChangeArrowheads="1"/>
            </p:cNvSpPr>
            <p:nvPr/>
          </p:nvSpPr>
          <p:spPr bwMode="auto">
            <a:xfrm>
              <a:off x="3551" y="1511"/>
              <a:ext cx="1518" cy="366"/>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TCP control connection, server port 21</a:t>
              </a:r>
              <a:endParaRPr lang="en-US">
                <a:latin typeface="Times New Roman" pitchFamily="18" charset="0"/>
              </a:endParaRPr>
            </a:p>
          </p:txBody>
        </p:sp>
        <p:sp>
          <p:nvSpPr>
            <p:cNvPr id="13328" name="Text Box 20"/>
            <p:cNvSpPr txBox="1">
              <a:spLocks noChangeArrowheads="1"/>
            </p:cNvSpPr>
            <p:nvPr/>
          </p:nvSpPr>
          <p:spPr bwMode="auto">
            <a:xfrm>
              <a:off x="3521" y="2165"/>
              <a:ext cx="1518" cy="366"/>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TCP data connection,</a:t>
              </a:r>
            </a:p>
            <a:p>
              <a:pPr algn="ctr">
                <a:spcBef>
                  <a:spcPct val="0"/>
                </a:spcBef>
                <a:buClrTx/>
                <a:buSzTx/>
                <a:buFontTx/>
                <a:buNone/>
              </a:pPr>
              <a:r>
                <a:rPr lang="en-US" sz="1600">
                  <a:solidFill>
                    <a:srgbClr val="FF0000"/>
                  </a:solidFill>
                </a:rPr>
                <a:t>server port 20</a:t>
              </a:r>
              <a:endParaRPr lang="en-US">
                <a:latin typeface="Times New Roman" pitchFamily="18" charset="0"/>
              </a:endParaRPr>
            </a:p>
          </p:txBody>
        </p:sp>
      </p:grpSp>
      <p:sp>
        <p:nvSpPr>
          <p:cNvPr id="13321" name="Rectangle 21"/>
          <p:cNvSpPr>
            <a:spLocks noChangeArrowheads="1"/>
          </p:cNvSpPr>
          <p:nvPr/>
        </p:nvSpPr>
        <p:spPr bwMode="auto">
          <a:xfrm>
            <a:off x="4703763" y="3265488"/>
            <a:ext cx="4067175" cy="2938462"/>
          </a:xfrm>
          <a:prstGeom prst="rect">
            <a:avLst/>
          </a:prstGeom>
          <a:noFill/>
          <a:ln w="9525">
            <a:noFill/>
            <a:miter lim="800000"/>
            <a:headEnd/>
            <a:tailEnd/>
          </a:ln>
        </p:spPr>
        <p:txBody>
          <a:bodyPr/>
          <a:lstStyle/>
          <a:p>
            <a:pPr marL="342900" indent="-342900">
              <a:buFont typeface="ZapfDingbats" pitchFamily="82" charset="2"/>
              <a:buChar char="r"/>
            </a:pPr>
            <a:r>
              <a:rPr lang="en-US" sz="2000"/>
              <a:t>Server opens a second TCP data connection to transfer another file.</a:t>
            </a:r>
          </a:p>
          <a:p>
            <a:pPr marL="342900" indent="-342900">
              <a:buFont typeface="ZapfDingbats" pitchFamily="82" charset="2"/>
              <a:buChar char="r"/>
            </a:pPr>
            <a:r>
              <a:rPr lang="en-US" sz="2000"/>
              <a:t>Control connection: </a:t>
            </a:r>
            <a:r>
              <a:rPr lang="en-US" sz="2000">
                <a:solidFill>
                  <a:srgbClr val="FF0000"/>
                </a:solidFill>
              </a:rPr>
              <a:t>“out of band”</a:t>
            </a:r>
          </a:p>
          <a:p>
            <a:pPr marL="342900" indent="-342900">
              <a:buFont typeface="ZapfDingbats" pitchFamily="82" charset="2"/>
              <a:buChar char="r"/>
            </a:pPr>
            <a:r>
              <a:rPr lang="en-US" sz="2000"/>
              <a:t>FTP server maintains “state” throughout the session: current directory, authentication state</a:t>
            </a:r>
            <a:endParaRPr lang="en-US" sz="200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4"/>
          <p:cNvSpPr>
            <a:spLocks noGrp="1"/>
          </p:cNvSpPr>
          <p:nvPr>
            <p:ph type="dt" sz="quarter" idx="4294967295"/>
          </p:nvPr>
        </p:nvSpPr>
        <p:spPr>
          <a:noFill/>
        </p:spPr>
        <p:txBody>
          <a:bodyPr/>
          <a:lstStyle/>
          <a:p>
            <a:endParaRPr lang="he-IL" smtClean="0"/>
          </a:p>
        </p:txBody>
      </p:sp>
      <p:sp>
        <p:nvSpPr>
          <p:cNvPr id="5222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52228" name="Slide Number Placeholder 6"/>
          <p:cNvSpPr>
            <a:spLocks noGrp="1"/>
          </p:cNvSpPr>
          <p:nvPr>
            <p:ph type="sldNum" sz="quarter" idx="11"/>
          </p:nvPr>
        </p:nvSpPr>
        <p:spPr>
          <a:noFill/>
        </p:spPr>
        <p:txBody>
          <a:bodyPr/>
          <a:lstStyle/>
          <a:p>
            <a:r>
              <a:rPr lang="en-US" smtClean="0"/>
              <a:t>8-</a:t>
            </a:r>
            <a:fld id="{12940759-BF95-4A9A-8079-30BF346696F5}" type="slidenum">
              <a:rPr lang="he-IL" smtClean="0"/>
              <a:pPr/>
              <a:t>72</a:t>
            </a:fld>
            <a:endParaRPr lang="en-US" smtClean="0"/>
          </a:p>
        </p:txBody>
      </p:sp>
      <p:sp>
        <p:nvSpPr>
          <p:cNvPr id="52229" name="Rectangle 2"/>
          <p:cNvSpPr>
            <a:spLocks noGrp="1" noChangeArrowheads="1"/>
          </p:cNvSpPr>
          <p:nvPr>
            <p:ph type="title"/>
          </p:nvPr>
        </p:nvSpPr>
        <p:spPr/>
        <p:txBody>
          <a:bodyPr/>
          <a:lstStyle/>
          <a:p>
            <a:r>
              <a:rPr lang="en-US" sz="3600" smtClean="0"/>
              <a:t>FTP commands, responses</a:t>
            </a:r>
            <a:endParaRPr lang="en-US" smtClean="0"/>
          </a:p>
        </p:txBody>
      </p:sp>
      <p:sp>
        <p:nvSpPr>
          <p:cNvPr id="52230" name="Rectangle 3"/>
          <p:cNvSpPr>
            <a:spLocks noGrp="1" noChangeArrowheads="1"/>
          </p:cNvSpPr>
          <p:nvPr>
            <p:ph type="body" sz="half" idx="1"/>
          </p:nvPr>
        </p:nvSpPr>
        <p:spPr>
          <a:xfrm>
            <a:off x="533400" y="1131888"/>
            <a:ext cx="4267200" cy="5078412"/>
          </a:xfrm>
          <a:noFill/>
        </p:spPr>
        <p:txBody>
          <a:bodyPr/>
          <a:lstStyle/>
          <a:p>
            <a:pPr>
              <a:lnSpc>
                <a:spcPct val="90000"/>
              </a:lnSpc>
              <a:buFont typeface="ZapfDingbats" pitchFamily="82" charset="2"/>
              <a:buNone/>
            </a:pPr>
            <a:r>
              <a:rPr lang="en-US" sz="2400" u="sng" smtClean="0">
                <a:solidFill>
                  <a:srgbClr val="FF0000"/>
                </a:solidFill>
              </a:rPr>
              <a:t>Sample commands:</a:t>
            </a:r>
            <a:endParaRPr lang="en-US" sz="2000" smtClean="0"/>
          </a:p>
          <a:p>
            <a:pPr>
              <a:lnSpc>
                <a:spcPct val="90000"/>
              </a:lnSpc>
              <a:buFont typeface="ZapfDingbats" pitchFamily="82" charset="2"/>
              <a:buNone/>
            </a:pPr>
            <a:r>
              <a:rPr lang="en-US" sz="2000" smtClean="0"/>
              <a:t>(sent as ASCII text over control channel)</a:t>
            </a:r>
            <a:endParaRPr lang="en-US" sz="2400" smtClean="0"/>
          </a:p>
          <a:p>
            <a:pPr>
              <a:lnSpc>
                <a:spcPct val="90000"/>
              </a:lnSpc>
            </a:pPr>
            <a:r>
              <a:rPr lang="en-US" sz="2000" smtClean="0">
                <a:latin typeface="Courier New" pitchFamily="49" charset="0"/>
              </a:rPr>
              <a:t>USER </a:t>
            </a:r>
            <a:r>
              <a:rPr lang="en-US" sz="2000" i="1" smtClean="0">
                <a:latin typeface="Courier New" pitchFamily="49" charset="0"/>
              </a:rPr>
              <a:t>username</a:t>
            </a:r>
            <a:endParaRPr lang="en-US" sz="2400" i="1" smtClean="0"/>
          </a:p>
          <a:p>
            <a:pPr>
              <a:lnSpc>
                <a:spcPct val="90000"/>
              </a:lnSpc>
            </a:pPr>
            <a:r>
              <a:rPr lang="en-US" sz="2000" smtClean="0">
                <a:latin typeface="Courier New" pitchFamily="49" charset="0"/>
              </a:rPr>
              <a:t>PASS </a:t>
            </a:r>
            <a:r>
              <a:rPr lang="en-US" sz="2000" i="1" smtClean="0">
                <a:latin typeface="Courier New" pitchFamily="49" charset="0"/>
              </a:rPr>
              <a:t>password</a:t>
            </a:r>
            <a:endParaRPr lang="en-US" sz="2400" i="1" smtClean="0"/>
          </a:p>
          <a:p>
            <a:pPr>
              <a:lnSpc>
                <a:spcPct val="90000"/>
              </a:lnSpc>
            </a:pPr>
            <a:r>
              <a:rPr lang="en-US" sz="2000" smtClean="0">
                <a:latin typeface="Courier New" pitchFamily="49" charset="0"/>
              </a:rPr>
              <a:t>LIST -</a:t>
            </a:r>
            <a:r>
              <a:rPr lang="en-US" sz="2400" smtClean="0"/>
              <a:t> </a:t>
            </a:r>
            <a:r>
              <a:rPr lang="en-US" sz="2000" smtClean="0"/>
              <a:t>list the files in current directory</a:t>
            </a:r>
          </a:p>
          <a:p>
            <a:pPr>
              <a:lnSpc>
                <a:spcPct val="90000"/>
              </a:lnSpc>
            </a:pPr>
            <a:r>
              <a:rPr lang="en-US" sz="2000" smtClean="0">
                <a:latin typeface="Courier New" pitchFamily="49" charset="0"/>
              </a:rPr>
              <a:t>CWD</a:t>
            </a:r>
            <a:r>
              <a:rPr lang="en-US" sz="2400" smtClean="0"/>
              <a:t> – </a:t>
            </a:r>
            <a:r>
              <a:rPr lang="en-US" sz="2000" smtClean="0"/>
              <a:t>change working dir.</a:t>
            </a:r>
          </a:p>
          <a:p>
            <a:pPr>
              <a:lnSpc>
                <a:spcPct val="90000"/>
              </a:lnSpc>
            </a:pPr>
            <a:r>
              <a:rPr lang="en-US" sz="2000" smtClean="0">
                <a:latin typeface="Courier New" pitchFamily="49" charset="0"/>
              </a:rPr>
              <a:t>PORT N </a:t>
            </a:r>
            <a:r>
              <a:rPr lang="en-US" sz="2400" smtClean="0"/>
              <a:t>– </a:t>
            </a:r>
            <a:r>
              <a:rPr lang="en-US" sz="2000" smtClean="0"/>
              <a:t>set up data connect. to my port </a:t>
            </a:r>
            <a:r>
              <a:rPr lang="en-US" sz="2000" smtClean="0">
                <a:latin typeface="Courier New" pitchFamily="49" charset="0"/>
              </a:rPr>
              <a:t>N</a:t>
            </a:r>
            <a:r>
              <a:rPr lang="en-US" sz="2400" smtClean="0"/>
              <a:t> </a:t>
            </a:r>
            <a:endParaRPr lang="en-US" sz="2000" smtClean="0"/>
          </a:p>
          <a:p>
            <a:pPr>
              <a:lnSpc>
                <a:spcPct val="90000"/>
              </a:lnSpc>
            </a:pPr>
            <a:r>
              <a:rPr lang="en-US" sz="2000" smtClean="0">
                <a:latin typeface="Courier New" pitchFamily="49" charset="0"/>
              </a:rPr>
              <a:t>RETR &lt;filename&gt;</a:t>
            </a:r>
            <a:r>
              <a:rPr lang="en-US" sz="2400" smtClean="0"/>
              <a:t> - </a:t>
            </a:r>
            <a:r>
              <a:rPr lang="en-US" sz="2000" smtClean="0"/>
              <a:t>download a file from server to client</a:t>
            </a:r>
          </a:p>
          <a:p>
            <a:pPr>
              <a:lnSpc>
                <a:spcPct val="90000"/>
              </a:lnSpc>
            </a:pPr>
            <a:r>
              <a:rPr lang="en-US" sz="2000" smtClean="0">
                <a:latin typeface="Courier New" pitchFamily="49" charset="0"/>
              </a:rPr>
              <a:t>STOR &lt;filename&gt;</a:t>
            </a:r>
            <a:r>
              <a:rPr lang="en-US" sz="2400" smtClean="0"/>
              <a:t> - </a:t>
            </a:r>
            <a:r>
              <a:rPr lang="en-US" sz="2000" smtClean="0"/>
              <a:t>upload a file from client to server</a:t>
            </a:r>
          </a:p>
        </p:txBody>
      </p:sp>
      <p:sp>
        <p:nvSpPr>
          <p:cNvPr id="52231" name="Rectangle 4"/>
          <p:cNvSpPr>
            <a:spLocks noGrp="1" noChangeArrowheads="1"/>
          </p:cNvSpPr>
          <p:nvPr>
            <p:ph type="body" sz="half" idx="2"/>
          </p:nvPr>
        </p:nvSpPr>
        <p:spPr>
          <a:xfrm>
            <a:off x="4953000" y="1169988"/>
            <a:ext cx="3810000" cy="4648200"/>
          </a:xfrm>
        </p:spPr>
        <p:txBody>
          <a:bodyPr/>
          <a:lstStyle/>
          <a:p>
            <a:pPr>
              <a:lnSpc>
                <a:spcPct val="80000"/>
              </a:lnSpc>
              <a:buFont typeface="ZapfDingbats" pitchFamily="82" charset="2"/>
              <a:buNone/>
            </a:pPr>
            <a:r>
              <a:rPr lang="en-US" sz="2400" u="sng" smtClean="0">
                <a:solidFill>
                  <a:srgbClr val="FF0000"/>
                </a:solidFill>
              </a:rPr>
              <a:t>Sample return codes</a:t>
            </a:r>
            <a:endParaRPr lang="en-US" sz="2400" smtClean="0"/>
          </a:p>
          <a:p>
            <a:pPr>
              <a:lnSpc>
                <a:spcPct val="80000"/>
              </a:lnSpc>
              <a:buFont typeface="ZapfDingbats" pitchFamily="82" charset="2"/>
              <a:buNone/>
            </a:pPr>
            <a:r>
              <a:rPr lang="en-US" sz="2000" smtClean="0"/>
              <a:t>(status code and phrase: same as in HTTP)</a:t>
            </a:r>
            <a:endParaRPr lang="en-US" sz="2400" smtClean="0"/>
          </a:p>
          <a:p>
            <a:pPr>
              <a:lnSpc>
                <a:spcPct val="80000"/>
              </a:lnSpc>
            </a:pPr>
            <a:r>
              <a:rPr lang="en-US" sz="2000" b="1" smtClean="0">
                <a:latin typeface="Courier New" pitchFamily="49" charset="0"/>
              </a:rPr>
              <a:t>331 Username OK, password required</a:t>
            </a:r>
          </a:p>
          <a:p>
            <a:pPr>
              <a:lnSpc>
                <a:spcPct val="80000"/>
              </a:lnSpc>
            </a:pPr>
            <a:r>
              <a:rPr lang="en-US" sz="2000" b="1" smtClean="0">
                <a:latin typeface="Courier New" pitchFamily="49" charset="0"/>
              </a:rPr>
              <a:t>125 data connection already open; transfer starting</a:t>
            </a:r>
          </a:p>
          <a:p>
            <a:pPr>
              <a:lnSpc>
                <a:spcPct val="80000"/>
              </a:lnSpc>
            </a:pPr>
            <a:r>
              <a:rPr lang="en-US" sz="2000" b="1" smtClean="0">
                <a:latin typeface="Courier New" pitchFamily="49" charset="0"/>
              </a:rPr>
              <a:t>425 Can’t open data connection</a:t>
            </a:r>
          </a:p>
          <a:p>
            <a:pPr>
              <a:lnSpc>
                <a:spcPct val="80000"/>
              </a:lnSpc>
            </a:pPr>
            <a:r>
              <a:rPr lang="en-US" sz="2000" b="1" smtClean="0">
                <a:latin typeface="Courier New" pitchFamily="49" charset="0"/>
              </a:rPr>
              <a:t>452 Error writing file</a:t>
            </a:r>
          </a:p>
          <a:p>
            <a:pPr>
              <a:lnSpc>
                <a:spcPct val="80000"/>
              </a:lnSpc>
            </a:pPr>
            <a:r>
              <a:rPr lang="en-US" sz="2000" b="1" smtClean="0">
                <a:latin typeface="Courier New" pitchFamily="49" charset="0"/>
              </a:rPr>
              <a:t>226 File transfer OK, closing connection</a:t>
            </a:r>
            <a:endParaRPr lang="en-US" sz="2400" smtClean="0"/>
          </a:p>
        </p:txBody>
      </p:sp>
      <p:sp>
        <p:nvSpPr>
          <p:cNvPr id="52232" name="Rectangle 5"/>
          <p:cNvSpPr>
            <a:spLocks noChangeArrowheads="1"/>
          </p:cNvSpPr>
          <p:nvPr/>
        </p:nvSpPr>
        <p:spPr bwMode="auto">
          <a:xfrm>
            <a:off x="5257800" y="5105400"/>
            <a:ext cx="3184525" cy="1290638"/>
          </a:xfrm>
          <a:prstGeom prst="rect">
            <a:avLst/>
          </a:prstGeom>
          <a:noFill/>
          <a:ln w="12700">
            <a:solidFill>
              <a:schemeClr val="tx1"/>
            </a:solidFill>
            <a:miter lim="800000"/>
            <a:headEnd/>
            <a:tailEnd/>
          </a:ln>
        </p:spPr>
        <p:txBody>
          <a:bodyPr/>
          <a:lstStyle/>
          <a:p>
            <a:pPr marL="342900" indent="-342900">
              <a:lnSpc>
                <a:spcPct val="90000"/>
              </a:lnSpc>
            </a:pPr>
            <a:r>
              <a:rPr lang="en-US" sz="2000" u="sng">
                <a:solidFill>
                  <a:srgbClr val="FF0000"/>
                </a:solidFill>
              </a:rPr>
              <a:t>Note:</a:t>
            </a:r>
            <a:endParaRPr lang="en-US" sz="1800"/>
          </a:p>
          <a:p>
            <a:pPr marL="342900" indent="-342900">
              <a:lnSpc>
                <a:spcPct val="90000"/>
              </a:lnSpc>
            </a:pPr>
            <a:r>
              <a:rPr lang="en-US" sz="1800"/>
              <a:t>in Windows FTP user writes</a:t>
            </a:r>
            <a:endParaRPr lang="en-US" sz="2000"/>
          </a:p>
          <a:p>
            <a:pPr marL="342900" indent="-342900">
              <a:lnSpc>
                <a:spcPct val="90000"/>
              </a:lnSpc>
              <a:buFont typeface="ZapfDingbats" pitchFamily="82" charset="2"/>
              <a:buChar char="r"/>
            </a:pPr>
            <a:r>
              <a:rPr lang="en-US" sz="1800">
                <a:latin typeface="Courier New" pitchFamily="49" charset="0"/>
              </a:rPr>
              <a:t>GET </a:t>
            </a:r>
            <a:r>
              <a:rPr lang="en-US" sz="1800"/>
              <a:t>for</a:t>
            </a:r>
            <a:r>
              <a:rPr lang="en-US" sz="1800">
                <a:latin typeface="Courier New" pitchFamily="49" charset="0"/>
              </a:rPr>
              <a:t> RETR </a:t>
            </a:r>
          </a:p>
          <a:p>
            <a:pPr marL="342900" indent="-342900">
              <a:lnSpc>
                <a:spcPct val="90000"/>
              </a:lnSpc>
              <a:buFont typeface="ZapfDingbats" pitchFamily="82" charset="2"/>
              <a:buChar char="r"/>
            </a:pPr>
            <a:r>
              <a:rPr lang="en-US" sz="1800">
                <a:latin typeface="Courier New" pitchFamily="49" charset="0"/>
              </a:rPr>
              <a:t>PUT </a:t>
            </a:r>
            <a:r>
              <a:rPr lang="en-US" sz="1800"/>
              <a:t>for</a:t>
            </a:r>
            <a:r>
              <a:rPr lang="en-US" sz="1800">
                <a:latin typeface="Courier New" pitchFamily="49" charset="0"/>
              </a:rPr>
              <a:t> STOR</a:t>
            </a:r>
            <a:endParaRPr lang="en-US" sz="18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Date Placeholder 4"/>
          <p:cNvSpPr>
            <a:spLocks noGrp="1"/>
          </p:cNvSpPr>
          <p:nvPr>
            <p:ph type="dt" sz="quarter" idx="10"/>
          </p:nvPr>
        </p:nvSpPr>
        <p:spPr>
          <a:noFill/>
        </p:spPr>
        <p:txBody>
          <a:bodyPr/>
          <a:lstStyle/>
          <a:p>
            <a:r>
              <a:rPr lang="he-IL" smtClean="0"/>
              <a:t>אפקה תשע"א ס"א</a:t>
            </a:r>
            <a:endParaRPr lang="en-US" smtClean="0"/>
          </a:p>
        </p:txBody>
      </p:sp>
      <p:sp>
        <p:nvSpPr>
          <p:cNvPr id="1229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229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A289B613-A040-48B5-B4F0-957EC17C0167}" type="slidenum">
              <a:rPr lang="he-IL" smtClean="0"/>
              <a:pPr/>
              <a:t>73</a:t>
            </a:fld>
            <a:endParaRPr lang="en-US" smtClean="0"/>
          </a:p>
        </p:txBody>
      </p:sp>
      <p:sp>
        <p:nvSpPr>
          <p:cNvPr id="12299" name="Rectangle 2"/>
          <p:cNvSpPr>
            <a:spLocks noGrp="1" noChangeArrowheads="1"/>
          </p:cNvSpPr>
          <p:nvPr>
            <p:ph type="title"/>
          </p:nvPr>
        </p:nvSpPr>
        <p:spPr>
          <a:xfrm>
            <a:off x="533400" y="228600"/>
            <a:ext cx="7772400" cy="768350"/>
          </a:xfrm>
        </p:spPr>
        <p:txBody>
          <a:bodyPr/>
          <a:lstStyle/>
          <a:p>
            <a:r>
              <a:rPr lang="en-US" sz="3600" smtClean="0"/>
              <a:t>Electronic Mail</a:t>
            </a:r>
            <a:endParaRPr lang="en-US" smtClean="0"/>
          </a:p>
        </p:txBody>
      </p:sp>
      <p:sp>
        <p:nvSpPr>
          <p:cNvPr id="12300" name="Rectangle 3"/>
          <p:cNvSpPr>
            <a:spLocks noGrp="1" noChangeArrowheads="1"/>
          </p:cNvSpPr>
          <p:nvPr>
            <p:ph type="body" sz="half" idx="1"/>
          </p:nvPr>
        </p:nvSpPr>
        <p:spPr>
          <a:xfrm>
            <a:off x="533400" y="1035050"/>
            <a:ext cx="3952875" cy="5545138"/>
          </a:xfrm>
        </p:spPr>
        <p:txBody>
          <a:bodyPr/>
          <a:lstStyle/>
          <a:p>
            <a:pPr>
              <a:lnSpc>
                <a:spcPct val="90000"/>
              </a:lnSpc>
              <a:buFont typeface="ZapfDingbats" pitchFamily="82" charset="2"/>
              <a:buNone/>
            </a:pPr>
            <a:r>
              <a:rPr lang="en-US" sz="2400" smtClean="0">
                <a:solidFill>
                  <a:srgbClr val="FF0000"/>
                </a:solidFill>
              </a:rPr>
              <a:t>Four major components:</a:t>
            </a:r>
            <a:r>
              <a:rPr lang="en-US" sz="2400" smtClean="0"/>
              <a:t> </a:t>
            </a:r>
          </a:p>
          <a:p>
            <a:pPr>
              <a:lnSpc>
                <a:spcPct val="90000"/>
              </a:lnSpc>
            </a:pPr>
            <a:r>
              <a:rPr lang="en-US" sz="2000" smtClean="0"/>
              <a:t>user agents </a:t>
            </a:r>
          </a:p>
          <a:p>
            <a:pPr>
              <a:lnSpc>
                <a:spcPct val="90000"/>
              </a:lnSpc>
            </a:pPr>
            <a:r>
              <a:rPr lang="en-US" sz="2000" smtClean="0"/>
              <a:t>mail servers </a:t>
            </a:r>
          </a:p>
          <a:p>
            <a:pPr>
              <a:lnSpc>
                <a:spcPct val="90000"/>
              </a:lnSpc>
            </a:pPr>
            <a:r>
              <a:rPr lang="en-US" sz="2000" smtClean="0"/>
              <a:t>SMTP protocol btw servers</a:t>
            </a:r>
          </a:p>
          <a:p>
            <a:pPr>
              <a:lnSpc>
                <a:spcPct val="90000"/>
              </a:lnSpc>
              <a:spcAft>
                <a:spcPct val="20000"/>
              </a:spcAft>
            </a:pPr>
            <a:r>
              <a:rPr lang="en-US" sz="2000" smtClean="0"/>
              <a:t>POP3/ IMAP protocols to retrieve mail by user agent</a:t>
            </a:r>
          </a:p>
          <a:p>
            <a:pPr>
              <a:lnSpc>
                <a:spcPct val="90000"/>
              </a:lnSpc>
              <a:buFont typeface="ZapfDingbats" pitchFamily="82" charset="2"/>
              <a:buNone/>
            </a:pPr>
            <a:r>
              <a:rPr lang="en-US" sz="2000" u="sng" smtClean="0">
                <a:solidFill>
                  <a:srgbClr val="FF0000"/>
                </a:solidFill>
              </a:rPr>
              <a:t>User Agent</a:t>
            </a:r>
          </a:p>
          <a:p>
            <a:pPr>
              <a:lnSpc>
                <a:spcPct val="90000"/>
              </a:lnSpc>
            </a:pPr>
            <a:r>
              <a:rPr lang="en-US" sz="2000" smtClean="0"/>
              <a:t>a.k.a. “mail reader”</a:t>
            </a:r>
          </a:p>
          <a:p>
            <a:pPr>
              <a:lnSpc>
                <a:spcPct val="90000"/>
              </a:lnSpc>
            </a:pPr>
            <a:r>
              <a:rPr lang="en-US" sz="2000" smtClean="0"/>
              <a:t>composing, editing, reading mail messages</a:t>
            </a:r>
          </a:p>
          <a:p>
            <a:pPr>
              <a:lnSpc>
                <a:spcPct val="90000"/>
              </a:lnSpc>
            </a:pPr>
            <a:r>
              <a:rPr lang="en-US" sz="2000" smtClean="0"/>
              <a:t>e.g., Outlook, Eudora, elm, Netscape Messenger</a:t>
            </a:r>
          </a:p>
          <a:p>
            <a:pPr>
              <a:lnSpc>
                <a:spcPct val="90000"/>
              </a:lnSpc>
            </a:pPr>
            <a:r>
              <a:rPr lang="en-US" sz="2000" smtClean="0"/>
              <a:t>sends outgoing messages to server</a:t>
            </a:r>
          </a:p>
          <a:p>
            <a:pPr>
              <a:lnSpc>
                <a:spcPct val="90000"/>
              </a:lnSpc>
            </a:pPr>
            <a:r>
              <a:rPr lang="en-US" sz="2000" smtClean="0"/>
              <a:t>collects incoming messages from server</a:t>
            </a:r>
          </a:p>
        </p:txBody>
      </p:sp>
      <p:sp>
        <p:nvSpPr>
          <p:cNvPr id="12301" name="Rectangle 280"/>
          <p:cNvSpPr>
            <a:spLocks noChangeArrowheads="1"/>
          </p:cNvSpPr>
          <p:nvPr/>
        </p:nvSpPr>
        <p:spPr bwMode="auto">
          <a:xfrm>
            <a:off x="6877050" y="600075"/>
            <a:ext cx="1828800" cy="981075"/>
          </a:xfrm>
          <a:prstGeom prst="rect">
            <a:avLst/>
          </a:prstGeom>
          <a:noFill/>
          <a:ln w="9525">
            <a:solidFill>
              <a:srgbClr val="000000"/>
            </a:solidFill>
            <a:miter lim="800000"/>
            <a:headEnd/>
            <a:tailEnd/>
          </a:ln>
        </p:spPr>
        <p:txBody>
          <a:bodyPr wrap="none" anchor="ctr"/>
          <a:lstStyle/>
          <a:p>
            <a:endParaRPr lang="he-IL"/>
          </a:p>
        </p:txBody>
      </p:sp>
      <p:grpSp>
        <p:nvGrpSpPr>
          <p:cNvPr id="2" name="Group 279"/>
          <p:cNvGrpSpPr>
            <a:grpSpLocks/>
          </p:cNvGrpSpPr>
          <p:nvPr/>
        </p:nvGrpSpPr>
        <p:grpSpPr bwMode="auto">
          <a:xfrm>
            <a:off x="6953250" y="569913"/>
            <a:ext cx="1736725" cy="955675"/>
            <a:chOff x="4458" y="3335"/>
            <a:chExt cx="1094" cy="602"/>
          </a:xfrm>
        </p:grpSpPr>
        <p:sp>
          <p:nvSpPr>
            <p:cNvPr id="12416" name="Text Box 263"/>
            <p:cNvSpPr txBox="1">
              <a:spLocks noChangeArrowheads="1"/>
            </p:cNvSpPr>
            <p:nvPr/>
          </p:nvSpPr>
          <p:spPr bwMode="auto">
            <a:xfrm>
              <a:off x="4666" y="3725"/>
              <a:ext cx="870"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 mailbox</a:t>
              </a:r>
              <a:endParaRPr lang="en-US">
                <a:latin typeface="Times New Roman" pitchFamily="18" charset="0"/>
              </a:endParaRPr>
            </a:p>
          </p:txBody>
        </p:sp>
        <p:grpSp>
          <p:nvGrpSpPr>
            <p:cNvPr id="3" name="Group 278"/>
            <p:cNvGrpSpPr>
              <a:grpSpLocks/>
            </p:cNvGrpSpPr>
            <p:nvPr/>
          </p:nvGrpSpPr>
          <p:grpSpPr bwMode="auto">
            <a:xfrm>
              <a:off x="4458" y="3408"/>
              <a:ext cx="450" cy="120"/>
              <a:chOff x="4314" y="3444"/>
              <a:chExt cx="450" cy="120"/>
            </a:xfrm>
          </p:grpSpPr>
          <p:sp>
            <p:nvSpPr>
              <p:cNvPr id="12420" name="Rectangle 264"/>
              <p:cNvSpPr>
                <a:spLocks noChangeArrowheads="1"/>
              </p:cNvSpPr>
              <p:nvPr/>
            </p:nvSpPr>
            <p:spPr bwMode="auto">
              <a:xfrm>
                <a:off x="4314" y="3444"/>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421" name="Line 265"/>
              <p:cNvSpPr>
                <a:spLocks noChangeShapeType="1"/>
              </p:cNvSpPr>
              <p:nvPr/>
            </p:nvSpPr>
            <p:spPr bwMode="auto">
              <a:xfrm>
                <a:off x="4363" y="3472"/>
                <a:ext cx="0" cy="72"/>
              </a:xfrm>
              <a:prstGeom prst="line">
                <a:avLst/>
              </a:prstGeom>
              <a:noFill/>
              <a:ln w="19050">
                <a:solidFill>
                  <a:schemeClr val="tx1"/>
                </a:solidFill>
                <a:round/>
                <a:headEnd/>
                <a:tailEnd/>
              </a:ln>
            </p:spPr>
            <p:txBody>
              <a:bodyPr wrap="none" anchor="ctr"/>
              <a:lstStyle/>
              <a:p>
                <a:endParaRPr lang="he-IL"/>
              </a:p>
            </p:txBody>
          </p:sp>
          <p:sp>
            <p:nvSpPr>
              <p:cNvPr id="12422" name="Line 266"/>
              <p:cNvSpPr>
                <a:spLocks noChangeShapeType="1"/>
              </p:cNvSpPr>
              <p:nvPr/>
            </p:nvSpPr>
            <p:spPr bwMode="auto">
              <a:xfrm flipH="1">
                <a:off x="4472" y="3471"/>
                <a:ext cx="6" cy="72"/>
              </a:xfrm>
              <a:prstGeom prst="line">
                <a:avLst/>
              </a:prstGeom>
              <a:noFill/>
              <a:ln w="19050">
                <a:solidFill>
                  <a:schemeClr val="tx1"/>
                </a:solidFill>
                <a:round/>
                <a:headEnd/>
                <a:tailEnd/>
              </a:ln>
            </p:spPr>
            <p:txBody>
              <a:bodyPr wrap="none" anchor="ctr"/>
              <a:lstStyle/>
              <a:p>
                <a:endParaRPr lang="he-IL"/>
              </a:p>
            </p:txBody>
          </p:sp>
          <p:sp>
            <p:nvSpPr>
              <p:cNvPr id="12423" name="Line 267"/>
              <p:cNvSpPr>
                <a:spLocks noChangeShapeType="1"/>
              </p:cNvSpPr>
              <p:nvPr/>
            </p:nvSpPr>
            <p:spPr bwMode="auto">
              <a:xfrm>
                <a:off x="4527" y="3473"/>
                <a:ext cx="0" cy="72"/>
              </a:xfrm>
              <a:prstGeom prst="line">
                <a:avLst/>
              </a:prstGeom>
              <a:noFill/>
              <a:ln w="19050">
                <a:solidFill>
                  <a:schemeClr val="tx1"/>
                </a:solidFill>
                <a:round/>
                <a:headEnd/>
                <a:tailEnd/>
              </a:ln>
            </p:spPr>
            <p:txBody>
              <a:bodyPr wrap="none" anchor="ctr"/>
              <a:lstStyle/>
              <a:p>
                <a:endParaRPr lang="he-IL"/>
              </a:p>
            </p:txBody>
          </p:sp>
          <p:sp>
            <p:nvSpPr>
              <p:cNvPr id="12424" name="Line 268"/>
              <p:cNvSpPr>
                <a:spLocks noChangeShapeType="1"/>
              </p:cNvSpPr>
              <p:nvPr/>
            </p:nvSpPr>
            <p:spPr bwMode="auto">
              <a:xfrm>
                <a:off x="4584" y="3471"/>
                <a:ext cx="0" cy="72"/>
              </a:xfrm>
              <a:prstGeom prst="line">
                <a:avLst/>
              </a:prstGeom>
              <a:noFill/>
              <a:ln w="19050">
                <a:solidFill>
                  <a:schemeClr val="tx1"/>
                </a:solidFill>
                <a:round/>
                <a:headEnd/>
                <a:tailEnd/>
              </a:ln>
            </p:spPr>
            <p:txBody>
              <a:bodyPr wrap="none" anchor="ctr"/>
              <a:lstStyle/>
              <a:p>
                <a:endParaRPr lang="he-IL"/>
              </a:p>
            </p:txBody>
          </p:sp>
          <p:sp>
            <p:nvSpPr>
              <p:cNvPr id="12425" name="Line 269"/>
              <p:cNvSpPr>
                <a:spLocks noChangeShapeType="1"/>
              </p:cNvSpPr>
              <p:nvPr/>
            </p:nvSpPr>
            <p:spPr bwMode="auto">
              <a:xfrm>
                <a:off x="4645" y="3471"/>
                <a:ext cx="0" cy="72"/>
              </a:xfrm>
              <a:prstGeom prst="line">
                <a:avLst/>
              </a:prstGeom>
              <a:noFill/>
              <a:ln w="19050">
                <a:solidFill>
                  <a:schemeClr val="tx1"/>
                </a:solidFill>
                <a:round/>
                <a:headEnd/>
                <a:tailEnd/>
              </a:ln>
            </p:spPr>
            <p:txBody>
              <a:bodyPr wrap="none" anchor="ctr"/>
              <a:lstStyle/>
              <a:p>
                <a:endParaRPr lang="he-IL"/>
              </a:p>
            </p:txBody>
          </p:sp>
          <p:sp>
            <p:nvSpPr>
              <p:cNvPr id="12426" name="Line 270"/>
              <p:cNvSpPr>
                <a:spLocks noChangeShapeType="1"/>
              </p:cNvSpPr>
              <p:nvPr/>
            </p:nvSpPr>
            <p:spPr bwMode="auto">
              <a:xfrm>
                <a:off x="4701" y="3471"/>
                <a:ext cx="0" cy="72"/>
              </a:xfrm>
              <a:prstGeom prst="line">
                <a:avLst/>
              </a:prstGeom>
              <a:noFill/>
              <a:ln w="19050">
                <a:solidFill>
                  <a:schemeClr val="tx1"/>
                </a:solidFill>
                <a:round/>
                <a:headEnd/>
                <a:tailEnd/>
              </a:ln>
            </p:spPr>
            <p:txBody>
              <a:bodyPr wrap="none" anchor="ctr"/>
              <a:lstStyle/>
              <a:p>
                <a:endParaRPr lang="he-IL"/>
              </a:p>
            </p:txBody>
          </p:sp>
          <p:sp>
            <p:nvSpPr>
              <p:cNvPr id="12427" name="Line 271"/>
              <p:cNvSpPr>
                <a:spLocks noChangeShapeType="1"/>
              </p:cNvSpPr>
              <p:nvPr/>
            </p:nvSpPr>
            <p:spPr bwMode="auto">
              <a:xfrm>
                <a:off x="4416" y="3472"/>
                <a:ext cx="0" cy="72"/>
              </a:xfrm>
              <a:prstGeom prst="line">
                <a:avLst/>
              </a:prstGeom>
              <a:noFill/>
              <a:ln w="19050">
                <a:solidFill>
                  <a:schemeClr val="tx1"/>
                </a:solidFill>
                <a:round/>
                <a:headEnd/>
                <a:tailEnd/>
              </a:ln>
            </p:spPr>
            <p:txBody>
              <a:bodyPr wrap="none" anchor="ctr"/>
              <a:lstStyle/>
              <a:p>
                <a:endParaRPr lang="he-IL"/>
              </a:p>
            </p:txBody>
          </p:sp>
        </p:grpSp>
        <p:sp>
          <p:nvSpPr>
            <p:cNvPr id="12418" name="Rectangle 272"/>
            <p:cNvSpPr>
              <a:spLocks noChangeArrowheads="1"/>
            </p:cNvSpPr>
            <p:nvPr/>
          </p:nvSpPr>
          <p:spPr bwMode="auto">
            <a:xfrm>
              <a:off x="4472" y="3779"/>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19" name="Text Box 277"/>
            <p:cNvSpPr txBox="1">
              <a:spLocks noChangeArrowheads="1"/>
            </p:cNvSpPr>
            <p:nvPr/>
          </p:nvSpPr>
          <p:spPr bwMode="auto">
            <a:xfrm>
              <a:off x="4560" y="3335"/>
              <a:ext cx="992" cy="366"/>
            </a:xfrm>
            <a:prstGeom prst="rect">
              <a:avLst/>
            </a:prstGeom>
            <a:noFill/>
            <a:ln w="9525">
              <a:noFill/>
              <a:miter lim="800000"/>
              <a:headEnd/>
              <a:tailEnd/>
            </a:ln>
          </p:spPr>
          <p:txBody>
            <a:bodyPr wrap="none">
              <a:spAutoFit/>
            </a:bodyPr>
            <a:lstStyle/>
            <a:p>
              <a:pPr algn="r">
                <a:spcBef>
                  <a:spcPct val="0"/>
                </a:spcBef>
                <a:buClrTx/>
                <a:buSzTx/>
                <a:buFontTx/>
                <a:buNone/>
              </a:pPr>
              <a:r>
                <a:rPr lang="en-US" sz="1600"/>
                <a:t>outgoing </a:t>
              </a:r>
            </a:p>
            <a:p>
              <a:pPr algn="r">
                <a:spcBef>
                  <a:spcPct val="0"/>
                </a:spcBef>
                <a:buClrTx/>
                <a:buSzTx/>
                <a:buFontTx/>
                <a:buNone/>
              </a:pPr>
              <a:r>
                <a:rPr lang="en-US" sz="1600"/>
                <a:t>message queue</a:t>
              </a:r>
              <a:endParaRPr lang="en-US">
                <a:latin typeface="Times New Roman" pitchFamily="18" charset="0"/>
              </a:endParaRPr>
            </a:p>
          </p:txBody>
        </p:sp>
      </p:grpSp>
      <p:sp>
        <p:nvSpPr>
          <p:cNvPr id="12303" name="Line 417"/>
          <p:cNvSpPr>
            <a:spLocks noChangeShapeType="1"/>
          </p:cNvSpPr>
          <p:nvPr/>
        </p:nvSpPr>
        <p:spPr bwMode="auto">
          <a:xfrm>
            <a:off x="5724525" y="2552700"/>
            <a:ext cx="1123950" cy="7905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4" name="Group 418"/>
          <p:cNvGrpSpPr>
            <a:grpSpLocks/>
          </p:cNvGrpSpPr>
          <p:nvPr/>
        </p:nvGrpSpPr>
        <p:grpSpPr bwMode="auto">
          <a:xfrm>
            <a:off x="7116763" y="2479675"/>
            <a:ext cx="355600" cy="933450"/>
            <a:chOff x="4180" y="783"/>
            <a:chExt cx="150" cy="307"/>
          </a:xfrm>
        </p:grpSpPr>
        <p:sp>
          <p:nvSpPr>
            <p:cNvPr id="12408" name="AutoShape 41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409" name="Rectangle 42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410" name="Rectangle 42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411" name="AutoShape 42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412" name="Line 42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413" name="Line 42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414" name="Rectangle 42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415" name="Rectangle 42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427"/>
          <p:cNvGrpSpPr>
            <a:grpSpLocks/>
          </p:cNvGrpSpPr>
          <p:nvPr/>
        </p:nvGrpSpPr>
        <p:grpSpPr bwMode="auto">
          <a:xfrm>
            <a:off x="6873875" y="2932113"/>
            <a:ext cx="822325" cy="1049337"/>
            <a:chOff x="4288" y="2627"/>
            <a:chExt cx="518" cy="661"/>
          </a:xfrm>
        </p:grpSpPr>
        <p:sp>
          <p:nvSpPr>
            <p:cNvPr id="12393" name="Rectangle 428"/>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94" name="Text Box 429"/>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2395" name="Rectangle 430"/>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396" name="Line 431"/>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2397" name="Line 432"/>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2398" name="Line 433"/>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2399" name="Line 434"/>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2400" name="Line 435"/>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2401" name="Line 436"/>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2402" name="Line 437"/>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2403" name="Rectangle 438"/>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4" name="Rectangle 439"/>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5" name="Rectangle 440"/>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6" name="Rectangle 441"/>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7" name="Rectangle 442"/>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nvGrpSpPr>
          <p:cNvPr id="6" name="Group 443"/>
          <p:cNvGrpSpPr>
            <a:grpSpLocks/>
          </p:cNvGrpSpPr>
          <p:nvPr/>
        </p:nvGrpSpPr>
        <p:grpSpPr bwMode="auto">
          <a:xfrm>
            <a:off x="7599363" y="2070100"/>
            <a:ext cx="709612" cy="703263"/>
            <a:chOff x="4337" y="290"/>
            <a:chExt cx="447" cy="443"/>
          </a:xfrm>
        </p:grpSpPr>
        <p:graphicFrame>
          <p:nvGraphicFramePr>
            <p:cNvPr id="12295" name="Object 444"/>
            <p:cNvGraphicFramePr>
              <a:graphicFrameLocks noChangeAspect="1"/>
            </p:cNvGraphicFramePr>
            <p:nvPr/>
          </p:nvGraphicFramePr>
          <p:xfrm>
            <a:off x="4338" y="290"/>
            <a:ext cx="392" cy="315"/>
          </p:xfrm>
          <a:graphic>
            <a:graphicData uri="http://schemas.openxmlformats.org/presentationml/2006/ole">
              <p:oleObj spid="_x0000_s119815" name="Clip" r:id="rId3" imgW="1307263" imgH="1084139" progId="">
                <p:embed/>
              </p:oleObj>
            </a:graphicData>
          </a:graphic>
        </p:graphicFrame>
        <p:grpSp>
          <p:nvGrpSpPr>
            <p:cNvPr id="7" name="Group 445"/>
            <p:cNvGrpSpPr>
              <a:grpSpLocks/>
            </p:cNvGrpSpPr>
            <p:nvPr/>
          </p:nvGrpSpPr>
          <p:grpSpPr bwMode="auto">
            <a:xfrm>
              <a:off x="4337" y="367"/>
              <a:ext cx="447" cy="366"/>
              <a:chOff x="4189" y="817"/>
              <a:chExt cx="521" cy="366"/>
            </a:xfrm>
          </p:grpSpPr>
          <p:sp>
            <p:nvSpPr>
              <p:cNvPr id="12391" name="Rectangle 44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92" name="Text Box 44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8" name="Group 448"/>
          <p:cNvGrpSpPr>
            <a:grpSpLocks/>
          </p:cNvGrpSpPr>
          <p:nvPr/>
        </p:nvGrpSpPr>
        <p:grpSpPr bwMode="auto">
          <a:xfrm>
            <a:off x="7827963" y="3079750"/>
            <a:ext cx="709612" cy="703263"/>
            <a:chOff x="4337" y="290"/>
            <a:chExt cx="447" cy="443"/>
          </a:xfrm>
        </p:grpSpPr>
        <p:graphicFrame>
          <p:nvGraphicFramePr>
            <p:cNvPr id="12294" name="Object 449"/>
            <p:cNvGraphicFramePr>
              <a:graphicFrameLocks noChangeAspect="1"/>
            </p:cNvGraphicFramePr>
            <p:nvPr/>
          </p:nvGraphicFramePr>
          <p:xfrm>
            <a:off x="4338" y="290"/>
            <a:ext cx="392" cy="315"/>
          </p:xfrm>
          <a:graphic>
            <a:graphicData uri="http://schemas.openxmlformats.org/presentationml/2006/ole">
              <p:oleObj spid="_x0000_s119814" name="Clip" r:id="rId4" imgW="1307263" imgH="1084139" progId="">
                <p:embed/>
              </p:oleObj>
            </a:graphicData>
          </a:graphic>
        </p:graphicFrame>
        <p:grpSp>
          <p:nvGrpSpPr>
            <p:cNvPr id="9" name="Group 450"/>
            <p:cNvGrpSpPr>
              <a:grpSpLocks/>
            </p:cNvGrpSpPr>
            <p:nvPr/>
          </p:nvGrpSpPr>
          <p:grpSpPr bwMode="auto">
            <a:xfrm>
              <a:off x="4337" y="367"/>
              <a:ext cx="447" cy="366"/>
              <a:chOff x="4189" y="817"/>
              <a:chExt cx="521" cy="366"/>
            </a:xfrm>
          </p:grpSpPr>
          <p:sp>
            <p:nvSpPr>
              <p:cNvPr id="12388" name="Rectangle 451"/>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89" name="Text Box 452"/>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0" name="Group 453"/>
          <p:cNvGrpSpPr>
            <a:grpSpLocks/>
          </p:cNvGrpSpPr>
          <p:nvPr/>
        </p:nvGrpSpPr>
        <p:grpSpPr bwMode="auto">
          <a:xfrm>
            <a:off x="7599363" y="4127500"/>
            <a:ext cx="709612" cy="703263"/>
            <a:chOff x="4337" y="290"/>
            <a:chExt cx="447" cy="443"/>
          </a:xfrm>
        </p:grpSpPr>
        <p:graphicFrame>
          <p:nvGraphicFramePr>
            <p:cNvPr id="12293" name="Object 454"/>
            <p:cNvGraphicFramePr>
              <a:graphicFrameLocks noChangeAspect="1"/>
            </p:cNvGraphicFramePr>
            <p:nvPr/>
          </p:nvGraphicFramePr>
          <p:xfrm>
            <a:off x="4338" y="290"/>
            <a:ext cx="392" cy="315"/>
          </p:xfrm>
          <a:graphic>
            <a:graphicData uri="http://schemas.openxmlformats.org/presentationml/2006/ole">
              <p:oleObj spid="_x0000_s119813" name="Clip" r:id="rId5" imgW="1307263" imgH="1084139" progId="">
                <p:embed/>
              </p:oleObj>
            </a:graphicData>
          </a:graphic>
        </p:graphicFrame>
        <p:grpSp>
          <p:nvGrpSpPr>
            <p:cNvPr id="11" name="Group 455"/>
            <p:cNvGrpSpPr>
              <a:grpSpLocks/>
            </p:cNvGrpSpPr>
            <p:nvPr/>
          </p:nvGrpSpPr>
          <p:grpSpPr bwMode="auto">
            <a:xfrm>
              <a:off x="4337" y="367"/>
              <a:ext cx="447" cy="366"/>
              <a:chOff x="4189" y="817"/>
              <a:chExt cx="521" cy="366"/>
            </a:xfrm>
          </p:grpSpPr>
          <p:sp>
            <p:nvSpPr>
              <p:cNvPr id="12385" name="Rectangle 45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86" name="Text Box 45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2" name="Group 458"/>
          <p:cNvGrpSpPr>
            <a:grpSpLocks/>
          </p:cNvGrpSpPr>
          <p:nvPr/>
        </p:nvGrpSpPr>
        <p:grpSpPr bwMode="auto">
          <a:xfrm>
            <a:off x="4873625" y="3889375"/>
            <a:ext cx="822325" cy="1501775"/>
            <a:chOff x="3484" y="2522"/>
            <a:chExt cx="518" cy="946"/>
          </a:xfrm>
        </p:grpSpPr>
        <p:grpSp>
          <p:nvGrpSpPr>
            <p:cNvPr id="13" name="Group 459"/>
            <p:cNvGrpSpPr>
              <a:grpSpLocks/>
            </p:cNvGrpSpPr>
            <p:nvPr/>
          </p:nvGrpSpPr>
          <p:grpSpPr bwMode="auto">
            <a:xfrm>
              <a:off x="3631" y="2522"/>
              <a:ext cx="224" cy="588"/>
              <a:chOff x="4180" y="783"/>
              <a:chExt cx="150" cy="307"/>
            </a:xfrm>
          </p:grpSpPr>
          <p:sp>
            <p:nvSpPr>
              <p:cNvPr id="12376" name="AutoShape 46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77" name="Rectangle 46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78" name="Rectangle 46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79" name="AutoShape 46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80" name="Line 46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81" name="Line 46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82" name="Rectangle 46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83" name="Rectangle 46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4" name="Group 468"/>
            <p:cNvGrpSpPr>
              <a:grpSpLocks/>
            </p:cNvGrpSpPr>
            <p:nvPr/>
          </p:nvGrpSpPr>
          <p:grpSpPr bwMode="auto">
            <a:xfrm>
              <a:off x="3484" y="2807"/>
              <a:ext cx="518" cy="661"/>
              <a:chOff x="4288" y="2627"/>
              <a:chExt cx="518" cy="661"/>
            </a:xfrm>
          </p:grpSpPr>
          <p:sp>
            <p:nvSpPr>
              <p:cNvPr id="12361" name="Rectangle 46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62" name="Text Box 47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2363" name="Rectangle 47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364" name="Line 47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2365" name="Line 47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2366" name="Line 47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2367" name="Line 47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2368" name="Line 47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2369" name="Line 47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2370" name="Line 47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2371" name="Rectangle 47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2" name="Rectangle 48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3" name="Rectangle 48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4" name="Rectangle 48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5" name="Rectangle 48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15" name="Group 484"/>
          <p:cNvGrpSpPr>
            <a:grpSpLocks/>
          </p:cNvGrpSpPr>
          <p:nvPr/>
        </p:nvGrpSpPr>
        <p:grpSpPr bwMode="auto">
          <a:xfrm>
            <a:off x="5827713" y="4994275"/>
            <a:ext cx="709612" cy="703263"/>
            <a:chOff x="4337" y="290"/>
            <a:chExt cx="447" cy="443"/>
          </a:xfrm>
        </p:grpSpPr>
        <p:graphicFrame>
          <p:nvGraphicFramePr>
            <p:cNvPr id="12292" name="Object 485"/>
            <p:cNvGraphicFramePr>
              <a:graphicFrameLocks noChangeAspect="1"/>
            </p:cNvGraphicFramePr>
            <p:nvPr/>
          </p:nvGraphicFramePr>
          <p:xfrm>
            <a:off x="4338" y="290"/>
            <a:ext cx="392" cy="315"/>
          </p:xfrm>
          <a:graphic>
            <a:graphicData uri="http://schemas.openxmlformats.org/presentationml/2006/ole">
              <p:oleObj spid="_x0000_s119812" name="Clip" r:id="rId6" imgW="1307263" imgH="1084139" progId="">
                <p:embed/>
              </p:oleObj>
            </a:graphicData>
          </a:graphic>
        </p:graphicFrame>
        <p:grpSp>
          <p:nvGrpSpPr>
            <p:cNvPr id="16" name="Group 486"/>
            <p:cNvGrpSpPr>
              <a:grpSpLocks/>
            </p:cNvGrpSpPr>
            <p:nvPr/>
          </p:nvGrpSpPr>
          <p:grpSpPr bwMode="auto">
            <a:xfrm>
              <a:off x="4337" y="367"/>
              <a:ext cx="447" cy="366"/>
              <a:chOff x="4189" y="817"/>
              <a:chExt cx="521" cy="366"/>
            </a:xfrm>
          </p:grpSpPr>
          <p:sp>
            <p:nvSpPr>
              <p:cNvPr id="12357" name="Rectangle 48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58" name="Text Box 48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7" name="Group 489"/>
          <p:cNvGrpSpPr>
            <a:grpSpLocks/>
          </p:cNvGrpSpPr>
          <p:nvPr/>
        </p:nvGrpSpPr>
        <p:grpSpPr bwMode="auto">
          <a:xfrm>
            <a:off x="4989513" y="5499100"/>
            <a:ext cx="709612" cy="703263"/>
            <a:chOff x="4337" y="290"/>
            <a:chExt cx="447" cy="443"/>
          </a:xfrm>
        </p:grpSpPr>
        <p:graphicFrame>
          <p:nvGraphicFramePr>
            <p:cNvPr id="12291" name="Object 490"/>
            <p:cNvGraphicFramePr>
              <a:graphicFrameLocks noChangeAspect="1"/>
            </p:cNvGraphicFramePr>
            <p:nvPr/>
          </p:nvGraphicFramePr>
          <p:xfrm>
            <a:off x="4338" y="290"/>
            <a:ext cx="392" cy="315"/>
          </p:xfrm>
          <a:graphic>
            <a:graphicData uri="http://schemas.openxmlformats.org/presentationml/2006/ole">
              <p:oleObj spid="_x0000_s119811" name="Clip" r:id="rId7" imgW="1307263" imgH="1084139" progId="">
                <p:embed/>
              </p:oleObj>
            </a:graphicData>
          </a:graphic>
        </p:graphicFrame>
        <p:grpSp>
          <p:nvGrpSpPr>
            <p:cNvPr id="18" name="Group 491"/>
            <p:cNvGrpSpPr>
              <a:grpSpLocks/>
            </p:cNvGrpSpPr>
            <p:nvPr/>
          </p:nvGrpSpPr>
          <p:grpSpPr bwMode="auto">
            <a:xfrm>
              <a:off x="4337" y="367"/>
              <a:ext cx="447" cy="366"/>
              <a:chOff x="4189" y="817"/>
              <a:chExt cx="521" cy="366"/>
            </a:xfrm>
          </p:grpSpPr>
          <p:sp>
            <p:nvSpPr>
              <p:cNvPr id="12354" name="Rectangle 49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55" name="Text Box 49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9" name="Group 494"/>
          <p:cNvGrpSpPr>
            <a:grpSpLocks/>
          </p:cNvGrpSpPr>
          <p:nvPr/>
        </p:nvGrpSpPr>
        <p:grpSpPr bwMode="auto">
          <a:xfrm>
            <a:off x="4873625" y="1631950"/>
            <a:ext cx="822325" cy="1501775"/>
            <a:chOff x="3484" y="2522"/>
            <a:chExt cx="518" cy="946"/>
          </a:xfrm>
        </p:grpSpPr>
        <p:grpSp>
          <p:nvGrpSpPr>
            <p:cNvPr id="20" name="Group 495"/>
            <p:cNvGrpSpPr>
              <a:grpSpLocks/>
            </p:cNvGrpSpPr>
            <p:nvPr/>
          </p:nvGrpSpPr>
          <p:grpSpPr bwMode="auto">
            <a:xfrm>
              <a:off x="3631" y="2522"/>
              <a:ext cx="224" cy="588"/>
              <a:chOff x="4180" y="783"/>
              <a:chExt cx="150" cy="307"/>
            </a:xfrm>
          </p:grpSpPr>
          <p:sp>
            <p:nvSpPr>
              <p:cNvPr id="12345" name="AutoShape 49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46" name="Rectangle 49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47" name="Rectangle 49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48" name="AutoShape 49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49" name="Line 50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50" name="Line 50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51" name="Rectangle 50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52" name="Rectangle 50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1" name="Group 504"/>
            <p:cNvGrpSpPr>
              <a:grpSpLocks/>
            </p:cNvGrpSpPr>
            <p:nvPr/>
          </p:nvGrpSpPr>
          <p:grpSpPr bwMode="auto">
            <a:xfrm>
              <a:off x="3484" y="2807"/>
              <a:ext cx="518" cy="661"/>
              <a:chOff x="4288" y="2627"/>
              <a:chExt cx="518" cy="661"/>
            </a:xfrm>
          </p:grpSpPr>
          <p:sp>
            <p:nvSpPr>
              <p:cNvPr id="12330" name="Rectangle 505"/>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31" name="Text Box 506"/>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2332" name="Rectangle 507"/>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333" name="Line 508"/>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2334" name="Line 509"/>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2335" name="Line 510"/>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2336" name="Line 511"/>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2337" name="Line 512"/>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2338" name="Line 513"/>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2339" name="Line 514"/>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2340" name="Rectangle 515"/>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1" name="Rectangle 516"/>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2" name="Rectangle 517"/>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3" name="Rectangle 518"/>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4" name="Rectangle 519"/>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22" name="Group 520"/>
          <p:cNvGrpSpPr>
            <a:grpSpLocks/>
          </p:cNvGrpSpPr>
          <p:nvPr/>
        </p:nvGrpSpPr>
        <p:grpSpPr bwMode="auto">
          <a:xfrm>
            <a:off x="5618163" y="1374775"/>
            <a:ext cx="709612" cy="703263"/>
            <a:chOff x="4337" y="290"/>
            <a:chExt cx="447" cy="443"/>
          </a:xfrm>
        </p:grpSpPr>
        <p:graphicFrame>
          <p:nvGraphicFramePr>
            <p:cNvPr id="12290" name="Object 521"/>
            <p:cNvGraphicFramePr>
              <a:graphicFrameLocks noChangeAspect="1"/>
            </p:cNvGraphicFramePr>
            <p:nvPr/>
          </p:nvGraphicFramePr>
          <p:xfrm>
            <a:off x="4338" y="290"/>
            <a:ext cx="392" cy="315"/>
          </p:xfrm>
          <a:graphic>
            <a:graphicData uri="http://schemas.openxmlformats.org/presentationml/2006/ole">
              <p:oleObj spid="_x0000_s119810" name="Clip" r:id="rId8" imgW="1307263" imgH="1084139" progId="">
                <p:embed/>
              </p:oleObj>
            </a:graphicData>
          </a:graphic>
        </p:graphicFrame>
        <p:grpSp>
          <p:nvGrpSpPr>
            <p:cNvPr id="23" name="Group 522"/>
            <p:cNvGrpSpPr>
              <a:grpSpLocks/>
            </p:cNvGrpSpPr>
            <p:nvPr/>
          </p:nvGrpSpPr>
          <p:grpSpPr bwMode="auto">
            <a:xfrm>
              <a:off x="4337" y="367"/>
              <a:ext cx="447" cy="366"/>
              <a:chOff x="4189" y="817"/>
              <a:chExt cx="521" cy="366"/>
            </a:xfrm>
          </p:grpSpPr>
          <p:sp>
            <p:nvSpPr>
              <p:cNvPr id="12326" name="Rectangle 52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27" name="Text Box 52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2314" name="Line 525"/>
          <p:cNvSpPr>
            <a:spLocks noChangeShapeType="1"/>
          </p:cNvSpPr>
          <p:nvPr/>
        </p:nvSpPr>
        <p:spPr bwMode="auto">
          <a:xfrm flipV="1">
            <a:off x="5724525" y="3676650"/>
            <a:ext cx="1123950" cy="1085850"/>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2315" name="Line 526"/>
          <p:cNvSpPr>
            <a:spLocks noChangeShapeType="1"/>
          </p:cNvSpPr>
          <p:nvPr/>
        </p:nvSpPr>
        <p:spPr bwMode="auto">
          <a:xfrm flipH="1" flipV="1">
            <a:off x="4981575" y="3152775"/>
            <a:ext cx="0" cy="12477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24" name="Group 527"/>
          <p:cNvGrpSpPr>
            <a:grpSpLocks/>
          </p:cNvGrpSpPr>
          <p:nvPr/>
        </p:nvGrpSpPr>
        <p:grpSpPr bwMode="auto">
          <a:xfrm>
            <a:off x="5821363" y="3970338"/>
            <a:ext cx="1031875" cy="457200"/>
            <a:chOff x="3745" y="2537"/>
            <a:chExt cx="650" cy="288"/>
          </a:xfrm>
        </p:grpSpPr>
        <p:sp>
          <p:nvSpPr>
            <p:cNvPr id="12323" name="Rectangle 528"/>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2324" name="Text Box 529"/>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5" name="Group 530"/>
          <p:cNvGrpSpPr>
            <a:grpSpLocks/>
          </p:cNvGrpSpPr>
          <p:nvPr/>
        </p:nvGrpSpPr>
        <p:grpSpPr bwMode="auto">
          <a:xfrm>
            <a:off x="5783263" y="2713038"/>
            <a:ext cx="1031875" cy="457200"/>
            <a:chOff x="3745" y="2537"/>
            <a:chExt cx="650" cy="288"/>
          </a:xfrm>
        </p:grpSpPr>
        <p:sp>
          <p:nvSpPr>
            <p:cNvPr id="12321" name="Rectangle 531"/>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2322" name="Text Box 532"/>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6" name="Group 533"/>
          <p:cNvGrpSpPr>
            <a:grpSpLocks/>
          </p:cNvGrpSpPr>
          <p:nvPr/>
        </p:nvGrpSpPr>
        <p:grpSpPr bwMode="auto">
          <a:xfrm>
            <a:off x="4459288" y="3427413"/>
            <a:ext cx="1031875" cy="457200"/>
            <a:chOff x="3745" y="2537"/>
            <a:chExt cx="650" cy="288"/>
          </a:xfrm>
        </p:grpSpPr>
        <p:sp>
          <p:nvSpPr>
            <p:cNvPr id="12319" name="Rectangle 534"/>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2320" name="Text Box 535"/>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Date Placeholder 4"/>
          <p:cNvSpPr>
            <a:spLocks noGrp="1"/>
          </p:cNvSpPr>
          <p:nvPr>
            <p:ph type="dt" sz="quarter" idx="10"/>
          </p:nvPr>
        </p:nvSpPr>
        <p:spPr>
          <a:noFill/>
        </p:spPr>
        <p:txBody>
          <a:bodyPr/>
          <a:lstStyle/>
          <a:p>
            <a:r>
              <a:rPr lang="he-IL" smtClean="0"/>
              <a:t>אפקה תשע"א ס"א</a:t>
            </a:r>
            <a:endParaRPr lang="en-US" smtClean="0"/>
          </a:p>
        </p:txBody>
      </p:sp>
      <p:sp>
        <p:nvSpPr>
          <p:cNvPr id="13321"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3322"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2FD4C116-B793-4038-BC6B-307525FA6073}" type="slidenum">
              <a:rPr lang="he-IL" smtClean="0"/>
              <a:pPr/>
              <a:t>74</a:t>
            </a:fld>
            <a:endParaRPr lang="en-US" smtClean="0"/>
          </a:p>
        </p:txBody>
      </p:sp>
      <p:sp>
        <p:nvSpPr>
          <p:cNvPr id="13323" name="Rectangle 2"/>
          <p:cNvSpPr>
            <a:spLocks noGrp="1" noChangeArrowheads="1"/>
          </p:cNvSpPr>
          <p:nvPr>
            <p:ph type="title"/>
          </p:nvPr>
        </p:nvSpPr>
        <p:spPr>
          <a:xfrm>
            <a:off x="409575" y="228600"/>
            <a:ext cx="7772400" cy="1143000"/>
          </a:xfrm>
        </p:spPr>
        <p:txBody>
          <a:bodyPr/>
          <a:lstStyle/>
          <a:p>
            <a:r>
              <a:rPr lang="en-US" sz="3600" smtClean="0"/>
              <a:t>Electronic Mail: mail servers</a:t>
            </a:r>
            <a:endParaRPr lang="en-US" smtClean="0"/>
          </a:p>
        </p:txBody>
      </p:sp>
      <p:sp>
        <p:nvSpPr>
          <p:cNvPr id="13324" name="Rectangle 3"/>
          <p:cNvSpPr>
            <a:spLocks noGrp="1" noChangeArrowheads="1"/>
          </p:cNvSpPr>
          <p:nvPr>
            <p:ph type="body" sz="half" idx="1"/>
          </p:nvPr>
        </p:nvSpPr>
        <p:spPr>
          <a:xfrm>
            <a:off x="458788" y="1149350"/>
            <a:ext cx="3933825" cy="4162425"/>
          </a:xfrm>
        </p:spPr>
        <p:txBody>
          <a:bodyPr/>
          <a:lstStyle/>
          <a:p>
            <a:pPr>
              <a:buFont typeface="ZapfDingbats" pitchFamily="82" charset="2"/>
              <a:buNone/>
            </a:pPr>
            <a:r>
              <a:rPr lang="en-US" sz="2400" smtClean="0">
                <a:solidFill>
                  <a:srgbClr val="FF0000"/>
                </a:solidFill>
              </a:rPr>
              <a:t>Mail Servers</a:t>
            </a:r>
            <a:r>
              <a:rPr lang="en-US" sz="2400" smtClean="0"/>
              <a:t> </a:t>
            </a:r>
          </a:p>
          <a:p>
            <a:r>
              <a:rPr lang="en-US" sz="2000" smtClean="0">
                <a:solidFill>
                  <a:srgbClr val="FF0000"/>
                </a:solidFill>
              </a:rPr>
              <a:t>mailbox</a:t>
            </a:r>
            <a:r>
              <a:rPr lang="en-US" sz="2000" smtClean="0"/>
              <a:t> contains incoming messages for user</a:t>
            </a:r>
          </a:p>
          <a:p>
            <a:r>
              <a:rPr lang="en-US" sz="2000" smtClean="0">
                <a:solidFill>
                  <a:srgbClr val="FF0000"/>
                </a:solidFill>
              </a:rPr>
              <a:t>message</a:t>
            </a:r>
            <a:r>
              <a:rPr lang="en-US" sz="2000" smtClean="0"/>
              <a:t> </a:t>
            </a:r>
            <a:r>
              <a:rPr lang="en-US" sz="2000" smtClean="0">
                <a:solidFill>
                  <a:srgbClr val="FF0000"/>
                </a:solidFill>
              </a:rPr>
              <a:t>queue</a:t>
            </a:r>
            <a:r>
              <a:rPr lang="en-US" sz="2000" smtClean="0"/>
              <a:t> of outgoing (to be sent) mail messages</a:t>
            </a:r>
          </a:p>
          <a:p>
            <a:r>
              <a:rPr lang="en-US" sz="2000" smtClean="0">
                <a:solidFill>
                  <a:srgbClr val="FF0000"/>
                </a:solidFill>
              </a:rPr>
              <a:t>SMTP protocol</a:t>
            </a:r>
            <a:r>
              <a:rPr lang="en-US" sz="2000" smtClean="0"/>
              <a:t> used between mail servers to send email messages</a:t>
            </a:r>
          </a:p>
          <a:p>
            <a:pPr lvl="1"/>
            <a:r>
              <a:rPr lang="en-US" sz="2000" u="sng" smtClean="0"/>
              <a:t>SMTP client</a:t>
            </a:r>
            <a:r>
              <a:rPr lang="en-US" sz="2000" smtClean="0"/>
              <a:t>: </a:t>
            </a:r>
            <a:br>
              <a:rPr lang="en-US" sz="2000" smtClean="0"/>
            </a:br>
            <a:r>
              <a:rPr lang="en-US" sz="2000" smtClean="0"/>
              <a:t>the sending mail server</a:t>
            </a:r>
          </a:p>
          <a:p>
            <a:pPr lvl="1"/>
            <a:r>
              <a:rPr lang="en-US" sz="2000" u="sng" smtClean="0"/>
              <a:t>SMTP server</a:t>
            </a:r>
            <a:r>
              <a:rPr lang="en-US" sz="2000" smtClean="0"/>
              <a:t>: </a:t>
            </a:r>
            <a:br>
              <a:rPr lang="en-US" sz="2000" smtClean="0"/>
            </a:br>
            <a:r>
              <a:rPr lang="en-US" sz="2000" smtClean="0"/>
              <a:t>the receiving mail server</a:t>
            </a:r>
          </a:p>
        </p:txBody>
      </p:sp>
      <p:sp>
        <p:nvSpPr>
          <p:cNvPr id="13325" name="Line 9"/>
          <p:cNvSpPr>
            <a:spLocks noChangeShapeType="1"/>
          </p:cNvSpPr>
          <p:nvPr/>
        </p:nvSpPr>
        <p:spPr bwMode="auto">
          <a:xfrm>
            <a:off x="6038850" y="2628900"/>
            <a:ext cx="1123950" cy="7905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2" name="Group 10"/>
          <p:cNvGrpSpPr>
            <a:grpSpLocks/>
          </p:cNvGrpSpPr>
          <p:nvPr/>
        </p:nvGrpSpPr>
        <p:grpSpPr bwMode="auto">
          <a:xfrm>
            <a:off x="7431088" y="2555875"/>
            <a:ext cx="355600" cy="933450"/>
            <a:chOff x="4180" y="783"/>
            <a:chExt cx="150" cy="307"/>
          </a:xfrm>
        </p:grpSpPr>
        <p:sp>
          <p:nvSpPr>
            <p:cNvPr id="13431"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432"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433"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434"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435"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436"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437"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438"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9"/>
          <p:cNvGrpSpPr>
            <a:grpSpLocks/>
          </p:cNvGrpSpPr>
          <p:nvPr/>
        </p:nvGrpSpPr>
        <p:grpSpPr bwMode="auto">
          <a:xfrm>
            <a:off x="7188200" y="3008313"/>
            <a:ext cx="822325" cy="1049337"/>
            <a:chOff x="4288" y="2627"/>
            <a:chExt cx="518" cy="661"/>
          </a:xfrm>
        </p:grpSpPr>
        <p:sp>
          <p:nvSpPr>
            <p:cNvPr id="13416" name="Rectangle 20"/>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17" name="Text Box 21"/>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418" name="Rectangle 22"/>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3419" name="Line 23"/>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3420" name="Line 24"/>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3421" name="Line 25"/>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3422" name="Line 26"/>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3423" name="Line 27"/>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3424" name="Line 28"/>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3425" name="Line 29"/>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3426" name="Rectangle 30"/>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27" name="Rectangle 31"/>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28" name="Rectangle 32"/>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29" name="Rectangle 33"/>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30" name="Rectangle 34"/>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nvGrpSpPr>
          <p:cNvPr id="4" name="Group 35"/>
          <p:cNvGrpSpPr>
            <a:grpSpLocks/>
          </p:cNvGrpSpPr>
          <p:nvPr/>
        </p:nvGrpSpPr>
        <p:grpSpPr bwMode="auto">
          <a:xfrm>
            <a:off x="7913688" y="2146300"/>
            <a:ext cx="709612" cy="703263"/>
            <a:chOff x="4337" y="290"/>
            <a:chExt cx="447" cy="443"/>
          </a:xfrm>
        </p:grpSpPr>
        <p:graphicFrame>
          <p:nvGraphicFramePr>
            <p:cNvPr id="13319" name="Object 36"/>
            <p:cNvGraphicFramePr>
              <a:graphicFrameLocks noChangeAspect="1"/>
            </p:cNvGraphicFramePr>
            <p:nvPr/>
          </p:nvGraphicFramePr>
          <p:xfrm>
            <a:off x="4338" y="290"/>
            <a:ext cx="392" cy="315"/>
          </p:xfrm>
          <a:graphic>
            <a:graphicData uri="http://schemas.openxmlformats.org/presentationml/2006/ole">
              <p:oleObj spid="_x0000_s120839" name="Clip" r:id="rId4" imgW="1307263" imgH="1084139" progId="">
                <p:embed/>
              </p:oleObj>
            </a:graphicData>
          </a:graphic>
        </p:graphicFrame>
        <p:grpSp>
          <p:nvGrpSpPr>
            <p:cNvPr id="5" name="Group 37"/>
            <p:cNvGrpSpPr>
              <a:grpSpLocks/>
            </p:cNvGrpSpPr>
            <p:nvPr/>
          </p:nvGrpSpPr>
          <p:grpSpPr bwMode="auto">
            <a:xfrm>
              <a:off x="4337" y="367"/>
              <a:ext cx="447" cy="366"/>
              <a:chOff x="4189" y="817"/>
              <a:chExt cx="521" cy="366"/>
            </a:xfrm>
          </p:grpSpPr>
          <p:sp>
            <p:nvSpPr>
              <p:cNvPr id="13414" name="Rectangle 3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15" name="Text Box 3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6" name="Group 40"/>
          <p:cNvGrpSpPr>
            <a:grpSpLocks/>
          </p:cNvGrpSpPr>
          <p:nvPr/>
        </p:nvGrpSpPr>
        <p:grpSpPr bwMode="auto">
          <a:xfrm>
            <a:off x="8142288" y="3155950"/>
            <a:ext cx="709612" cy="703263"/>
            <a:chOff x="4337" y="290"/>
            <a:chExt cx="447" cy="443"/>
          </a:xfrm>
        </p:grpSpPr>
        <p:graphicFrame>
          <p:nvGraphicFramePr>
            <p:cNvPr id="13318" name="Object 41"/>
            <p:cNvGraphicFramePr>
              <a:graphicFrameLocks noChangeAspect="1"/>
            </p:cNvGraphicFramePr>
            <p:nvPr/>
          </p:nvGraphicFramePr>
          <p:xfrm>
            <a:off x="4338" y="290"/>
            <a:ext cx="392" cy="315"/>
          </p:xfrm>
          <a:graphic>
            <a:graphicData uri="http://schemas.openxmlformats.org/presentationml/2006/ole">
              <p:oleObj spid="_x0000_s120838" name="Clip" r:id="rId5" imgW="1307263" imgH="1084139" progId="">
                <p:embed/>
              </p:oleObj>
            </a:graphicData>
          </a:graphic>
        </p:graphicFrame>
        <p:grpSp>
          <p:nvGrpSpPr>
            <p:cNvPr id="7" name="Group 42"/>
            <p:cNvGrpSpPr>
              <a:grpSpLocks/>
            </p:cNvGrpSpPr>
            <p:nvPr/>
          </p:nvGrpSpPr>
          <p:grpSpPr bwMode="auto">
            <a:xfrm>
              <a:off x="4337" y="367"/>
              <a:ext cx="447" cy="366"/>
              <a:chOff x="4189" y="817"/>
              <a:chExt cx="521" cy="366"/>
            </a:xfrm>
          </p:grpSpPr>
          <p:sp>
            <p:nvSpPr>
              <p:cNvPr id="13411" name="Rectangle 4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12" name="Text Box 4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8" name="Group 45"/>
          <p:cNvGrpSpPr>
            <a:grpSpLocks/>
          </p:cNvGrpSpPr>
          <p:nvPr/>
        </p:nvGrpSpPr>
        <p:grpSpPr bwMode="auto">
          <a:xfrm>
            <a:off x="7913688" y="4203700"/>
            <a:ext cx="709612" cy="703263"/>
            <a:chOff x="4337" y="290"/>
            <a:chExt cx="447" cy="443"/>
          </a:xfrm>
        </p:grpSpPr>
        <p:graphicFrame>
          <p:nvGraphicFramePr>
            <p:cNvPr id="13317" name="Object 46"/>
            <p:cNvGraphicFramePr>
              <a:graphicFrameLocks noChangeAspect="1"/>
            </p:cNvGraphicFramePr>
            <p:nvPr/>
          </p:nvGraphicFramePr>
          <p:xfrm>
            <a:off x="4338" y="290"/>
            <a:ext cx="392" cy="315"/>
          </p:xfrm>
          <a:graphic>
            <a:graphicData uri="http://schemas.openxmlformats.org/presentationml/2006/ole">
              <p:oleObj spid="_x0000_s120837" name="Clip" r:id="rId6" imgW="1307263" imgH="1084139" progId="">
                <p:embed/>
              </p:oleObj>
            </a:graphicData>
          </a:graphic>
        </p:graphicFrame>
        <p:grpSp>
          <p:nvGrpSpPr>
            <p:cNvPr id="9" name="Group 47"/>
            <p:cNvGrpSpPr>
              <a:grpSpLocks/>
            </p:cNvGrpSpPr>
            <p:nvPr/>
          </p:nvGrpSpPr>
          <p:grpSpPr bwMode="auto">
            <a:xfrm>
              <a:off x="4337" y="367"/>
              <a:ext cx="447" cy="366"/>
              <a:chOff x="4189" y="817"/>
              <a:chExt cx="521" cy="366"/>
            </a:xfrm>
          </p:grpSpPr>
          <p:sp>
            <p:nvSpPr>
              <p:cNvPr id="13408" name="Rectangle 4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09" name="Text Box 4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0" name="Group 50"/>
          <p:cNvGrpSpPr>
            <a:grpSpLocks/>
          </p:cNvGrpSpPr>
          <p:nvPr/>
        </p:nvGrpSpPr>
        <p:grpSpPr bwMode="auto">
          <a:xfrm>
            <a:off x="5187950" y="3965575"/>
            <a:ext cx="822325" cy="1501775"/>
            <a:chOff x="3484" y="2522"/>
            <a:chExt cx="518" cy="946"/>
          </a:xfrm>
        </p:grpSpPr>
        <p:grpSp>
          <p:nvGrpSpPr>
            <p:cNvPr id="11" name="Group 51"/>
            <p:cNvGrpSpPr>
              <a:grpSpLocks/>
            </p:cNvGrpSpPr>
            <p:nvPr/>
          </p:nvGrpSpPr>
          <p:grpSpPr bwMode="auto">
            <a:xfrm>
              <a:off x="3631" y="2522"/>
              <a:ext cx="224" cy="588"/>
              <a:chOff x="4180" y="783"/>
              <a:chExt cx="150" cy="307"/>
            </a:xfrm>
          </p:grpSpPr>
          <p:sp>
            <p:nvSpPr>
              <p:cNvPr id="13399"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400"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401"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402"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403"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404"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405"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406"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2" name="Group 60"/>
            <p:cNvGrpSpPr>
              <a:grpSpLocks/>
            </p:cNvGrpSpPr>
            <p:nvPr/>
          </p:nvGrpSpPr>
          <p:grpSpPr bwMode="auto">
            <a:xfrm>
              <a:off x="3484" y="2807"/>
              <a:ext cx="518" cy="661"/>
              <a:chOff x="4288" y="2627"/>
              <a:chExt cx="518" cy="661"/>
            </a:xfrm>
          </p:grpSpPr>
          <p:sp>
            <p:nvSpPr>
              <p:cNvPr id="13384" name="Rectangle 6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85" name="Text Box 6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386" name="Rectangle 6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3387" name="Line 6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3388" name="Line 6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3389" name="Line 6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3390" name="Line 6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3391" name="Line 6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3392" name="Line 6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3393" name="Line 7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3394" name="Rectangle 7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5" name="Rectangle 7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6" name="Rectangle 7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7" name="Rectangle 7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8" name="Rectangle 7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13" name="Group 76"/>
          <p:cNvGrpSpPr>
            <a:grpSpLocks/>
          </p:cNvGrpSpPr>
          <p:nvPr/>
        </p:nvGrpSpPr>
        <p:grpSpPr bwMode="auto">
          <a:xfrm>
            <a:off x="6142038" y="5070475"/>
            <a:ext cx="709612" cy="703263"/>
            <a:chOff x="4337" y="290"/>
            <a:chExt cx="447" cy="443"/>
          </a:xfrm>
        </p:grpSpPr>
        <p:graphicFrame>
          <p:nvGraphicFramePr>
            <p:cNvPr id="13316" name="Object 77"/>
            <p:cNvGraphicFramePr>
              <a:graphicFrameLocks noChangeAspect="1"/>
            </p:cNvGraphicFramePr>
            <p:nvPr/>
          </p:nvGraphicFramePr>
          <p:xfrm>
            <a:off x="4338" y="290"/>
            <a:ext cx="392" cy="315"/>
          </p:xfrm>
          <a:graphic>
            <a:graphicData uri="http://schemas.openxmlformats.org/presentationml/2006/ole">
              <p:oleObj spid="_x0000_s120836" name="Clip" r:id="rId7" imgW="1307263" imgH="1084139" progId="">
                <p:embed/>
              </p:oleObj>
            </a:graphicData>
          </a:graphic>
        </p:graphicFrame>
        <p:grpSp>
          <p:nvGrpSpPr>
            <p:cNvPr id="14" name="Group 78"/>
            <p:cNvGrpSpPr>
              <a:grpSpLocks/>
            </p:cNvGrpSpPr>
            <p:nvPr/>
          </p:nvGrpSpPr>
          <p:grpSpPr bwMode="auto">
            <a:xfrm>
              <a:off x="4337" y="367"/>
              <a:ext cx="447" cy="366"/>
              <a:chOff x="4189" y="817"/>
              <a:chExt cx="521" cy="366"/>
            </a:xfrm>
          </p:grpSpPr>
          <p:sp>
            <p:nvSpPr>
              <p:cNvPr id="13380" name="Rectangle 7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81" name="Text Box 80"/>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5" name="Group 81"/>
          <p:cNvGrpSpPr>
            <a:grpSpLocks/>
          </p:cNvGrpSpPr>
          <p:nvPr/>
        </p:nvGrpSpPr>
        <p:grpSpPr bwMode="auto">
          <a:xfrm>
            <a:off x="5303838" y="5575300"/>
            <a:ext cx="709612" cy="703263"/>
            <a:chOff x="4337" y="290"/>
            <a:chExt cx="447" cy="443"/>
          </a:xfrm>
        </p:grpSpPr>
        <p:graphicFrame>
          <p:nvGraphicFramePr>
            <p:cNvPr id="13315" name="Object 82"/>
            <p:cNvGraphicFramePr>
              <a:graphicFrameLocks noChangeAspect="1"/>
            </p:cNvGraphicFramePr>
            <p:nvPr/>
          </p:nvGraphicFramePr>
          <p:xfrm>
            <a:off x="4338" y="290"/>
            <a:ext cx="392" cy="315"/>
          </p:xfrm>
          <a:graphic>
            <a:graphicData uri="http://schemas.openxmlformats.org/presentationml/2006/ole">
              <p:oleObj spid="_x0000_s120835" name="Clip" r:id="rId8" imgW="1307263" imgH="1084139" progId="">
                <p:embed/>
              </p:oleObj>
            </a:graphicData>
          </a:graphic>
        </p:graphicFrame>
        <p:grpSp>
          <p:nvGrpSpPr>
            <p:cNvPr id="16" name="Group 83"/>
            <p:cNvGrpSpPr>
              <a:grpSpLocks/>
            </p:cNvGrpSpPr>
            <p:nvPr/>
          </p:nvGrpSpPr>
          <p:grpSpPr bwMode="auto">
            <a:xfrm>
              <a:off x="4337" y="367"/>
              <a:ext cx="447" cy="366"/>
              <a:chOff x="4189" y="817"/>
              <a:chExt cx="521" cy="366"/>
            </a:xfrm>
          </p:grpSpPr>
          <p:sp>
            <p:nvSpPr>
              <p:cNvPr id="13377" name="Rectangle 8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78" name="Text Box 85"/>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7" name="Group 86"/>
          <p:cNvGrpSpPr>
            <a:grpSpLocks/>
          </p:cNvGrpSpPr>
          <p:nvPr/>
        </p:nvGrpSpPr>
        <p:grpSpPr bwMode="auto">
          <a:xfrm>
            <a:off x="5187950" y="1708150"/>
            <a:ext cx="822325" cy="1501775"/>
            <a:chOff x="3484" y="2522"/>
            <a:chExt cx="518" cy="946"/>
          </a:xfrm>
        </p:grpSpPr>
        <p:grpSp>
          <p:nvGrpSpPr>
            <p:cNvPr id="18" name="Group 87"/>
            <p:cNvGrpSpPr>
              <a:grpSpLocks/>
            </p:cNvGrpSpPr>
            <p:nvPr/>
          </p:nvGrpSpPr>
          <p:grpSpPr bwMode="auto">
            <a:xfrm>
              <a:off x="3631" y="2522"/>
              <a:ext cx="224" cy="588"/>
              <a:chOff x="4180" y="783"/>
              <a:chExt cx="150" cy="307"/>
            </a:xfrm>
          </p:grpSpPr>
          <p:sp>
            <p:nvSpPr>
              <p:cNvPr id="13368" name="AutoShape 8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369" name="Rectangle 8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370" name="Rectangle 9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371" name="AutoShape 9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372" name="Line 9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373" name="Line 9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374" name="Rectangle 9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375" name="Rectangle 9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9" name="Group 96"/>
            <p:cNvGrpSpPr>
              <a:grpSpLocks/>
            </p:cNvGrpSpPr>
            <p:nvPr/>
          </p:nvGrpSpPr>
          <p:grpSpPr bwMode="auto">
            <a:xfrm>
              <a:off x="3484" y="2807"/>
              <a:ext cx="518" cy="661"/>
              <a:chOff x="4288" y="2627"/>
              <a:chExt cx="518" cy="661"/>
            </a:xfrm>
          </p:grpSpPr>
          <p:sp>
            <p:nvSpPr>
              <p:cNvPr id="13353" name="Rectangle 97"/>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54" name="Text Box 98"/>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355" name="Rectangle 99"/>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3356" name="Line 100"/>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3357" name="Line 101"/>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3358" name="Line 102"/>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3359" name="Line 103"/>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3360" name="Line 104"/>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3361" name="Line 105"/>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3362" name="Line 106"/>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3363" name="Rectangle 107"/>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4" name="Rectangle 108"/>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5" name="Rectangle 109"/>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6" name="Rectangle 110"/>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7" name="Rectangle 111"/>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20" name="Group 112"/>
          <p:cNvGrpSpPr>
            <a:grpSpLocks/>
          </p:cNvGrpSpPr>
          <p:nvPr/>
        </p:nvGrpSpPr>
        <p:grpSpPr bwMode="auto">
          <a:xfrm>
            <a:off x="5932488" y="1450975"/>
            <a:ext cx="709612" cy="703263"/>
            <a:chOff x="4337" y="290"/>
            <a:chExt cx="447" cy="443"/>
          </a:xfrm>
        </p:grpSpPr>
        <p:graphicFrame>
          <p:nvGraphicFramePr>
            <p:cNvPr id="13314" name="Object 113"/>
            <p:cNvGraphicFramePr>
              <a:graphicFrameLocks noChangeAspect="1"/>
            </p:cNvGraphicFramePr>
            <p:nvPr/>
          </p:nvGraphicFramePr>
          <p:xfrm>
            <a:off x="4338" y="290"/>
            <a:ext cx="392" cy="315"/>
          </p:xfrm>
          <a:graphic>
            <a:graphicData uri="http://schemas.openxmlformats.org/presentationml/2006/ole">
              <p:oleObj spid="_x0000_s120834" name="Clip" r:id="rId9" imgW="1307263" imgH="1084139" progId="">
                <p:embed/>
              </p:oleObj>
            </a:graphicData>
          </a:graphic>
        </p:graphicFrame>
        <p:grpSp>
          <p:nvGrpSpPr>
            <p:cNvPr id="21" name="Group 114"/>
            <p:cNvGrpSpPr>
              <a:grpSpLocks/>
            </p:cNvGrpSpPr>
            <p:nvPr/>
          </p:nvGrpSpPr>
          <p:grpSpPr bwMode="auto">
            <a:xfrm>
              <a:off x="4337" y="367"/>
              <a:ext cx="447" cy="366"/>
              <a:chOff x="4189" y="817"/>
              <a:chExt cx="521" cy="366"/>
            </a:xfrm>
          </p:grpSpPr>
          <p:sp>
            <p:nvSpPr>
              <p:cNvPr id="13349" name="Rectangle 11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50" name="Text Box 11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3336" name="Line 117"/>
          <p:cNvSpPr>
            <a:spLocks noChangeShapeType="1"/>
          </p:cNvSpPr>
          <p:nvPr/>
        </p:nvSpPr>
        <p:spPr bwMode="auto">
          <a:xfrm flipV="1">
            <a:off x="6038850" y="3752850"/>
            <a:ext cx="1123950" cy="1085850"/>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3337" name="Line 118"/>
          <p:cNvSpPr>
            <a:spLocks noChangeShapeType="1"/>
          </p:cNvSpPr>
          <p:nvPr/>
        </p:nvSpPr>
        <p:spPr bwMode="auto">
          <a:xfrm flipH="1" flipV="1">
            <a:off x="5295900" y="3228975"/>
            <a:ext cx="0" cy="12477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22" name="Group 119"/>
          <p:cNvGrpSpPr>
            <a:grpSpLocks/>
          </p:cNvGrpSpPr>
          <p:nvPr/>
        </p:nvGrpSpPr>
        <p:grpSpPr bwMode="auto">
          <a:xfrm>
            <a:off x="6135688" y="4046538"/>
            <a:ext cx="1031875" cy="457200"/>
            <a:chOff x="3745" y="2537"/>
            <a:chExt cx="650" cy="288"/>
          </a:xfrm>
        </p:grpSpPr>
        <p:sp>
          <p:nvSpPr>
            <p:cNvPr id="13346"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3347"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3" name="Group 122"/>
          <p:cNvGrpSpPr>
            <a:grpSpLocks/>
          </p:cNvGrpSpPr>
          <p:nvPr/>
        </p:nvGrpSpPr>
        <p:grpSpPr bwMode="auto">
          <a:xfrm>
            <a:off x="6097588" y="2789238"/>
            <a:ext cx="1031875" cy="457200"/>
            <a:chOff x="3745" y="2537"/>
            <a:chExt cx="650" cy="288"/>
          </a:xfrm>
        </p:grpSpPr>
        <p:sp>
          <p:nvSpPr>
            <p:cNvPr id="13344" name="Rectangle 123"/>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3345" name="Text Box 124"/>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4" name="Group 125"/>
          <p:cNvGrpSpPr>
            <a:grpSpLocks/>
          </p:cNvGrpSpPr>
          <p:nvPr/>
        </p:nvGrpSpPr>
        <p:grpSpPr bwMode="auto">
          <a:xfrm>
            <a:off x="4773613" y="3503613"/>
            <a:ext cx="1031875" cy="457200"/>
            <a:chOff x="3745" y="2537"/>
            <a:chExt cx="650" cy="288"/>
          </a:xfrm>
        </p:grpSpPr>
        <p:sp>
          <p:nvSpPr>
            <p:cNvPr id="13342" name="Rectangle 126"/>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3343" name="Text Box 127"/>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sp>
        <p:nvSpPr>
          <p:cNvPr id="13341" name="Rectangle 142"/>
          <p:cNvSpPr>
            <a:spLocks noChangeArrowheads="1"/>
          </p:cNvSpPr>
          <p:nvPr/>
        </p:nvSpPr>
        <p:spPr bwMode="auto">
          <a:xfrm>
            <a:off x="704850" y="5330825"/>
            <a:ext cx="4117975" cy="982663"/>
          </a:xfrm>
          <a:prstGeom prst="rect">
            <a:avLst/>
          </a:prstGeom>
          <a:noFill/>
          <a:ln w="12700">
            <a:solidFill>
              <a:schemeClr val="tx1"/>
            </a:solidFill>
            <a:miter lim="800000"/>
            <a:headEnd/>
            <a:tailEnd/>
          </a:ln>
        </p:spPr>
        <p:txBody>
          <a:bodyPr/>
          <a:lstStyle/>
          <a:p>
            <a:pPr marL="342900" indent="-342900">
              <a:lnSpc>
                <a:spcPct val="90000"/>
              </a:lnSpc>
            </a:pPr>
            <a:r>
              <a:rPr lang="en-US" sz="2000">
                <a:solidFill>
                  <a:srgbClr val="FF0000"/>
                </a:solidFill>
              </a:rPr>
              <a:t>	</a:t>
            </a:r>
            <a:r>
              <a:rPr lang="en-US" sz="2000" u="sng">
                <a:solidFill>
                  <a:srgbClr val="FF0000"/>
                </a:solidFill>
              </a:rPr>
              <a:t>Note:</a:t>
            </a:r>
            <a:endParaRPr lang="en-US" sz="1800"/>
          </a:p>
          <a:p>
            <a:pPr marL="342900" indent="-342900">
              <a:lnSpc>
                <a:spcPct val="90000"/>
              </a:lnSpc>
            </a:pPr>
            <a:r>
              <a:rPr lang="en-US" sz="1800"/>
              <a:t>	Some user agents use SMTP to send mail to their mail server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4"/>
          <p:cNvSpPr>
            <a:spLocks noGrp="1"/>
          </p:cNvSpPr>
          <p:nvPr>
            <p:ph type="dt" sz="quarter" idx="10"/>
          </p:nvPr>
        </p:nvSpPr>
        <p:spPr>
          <a:noFill/>
        </p:spPr>
        <p:txBody>
          <a:bodyPr/>
          <a:lstStyle/>
          <a:p>
            <a:r>
              <a:rPr lang="he-IL" smtClean="0"/>
              <a:t>אפקה תשע"א ס"א</a:t>
            </a:r>
            <a:endParaRPr lang="en-US" smtClean="0"/>
          </a:p>
        </p:txBody>
      </p:sp>
      <p:sp>
        <p:nvSpPr>
          <p:cNvPr id="59395"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59396"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C0B5495C-A2BE-4FB3-90AD-1CA03BC769D7}" type="slidenum">
              <a:rPr lang="he-IL" smtClean="0"/>
              <a:pPr/>
              <a:t>75</a:t>
            </a:fld>
            <a:endParaRPr lang="en-US" smtClean="0"/>
          </a:p>
        </p:txBody>
      </p:sp>
      <p:sp>
        <p:nvSpPr>
          <p:cNvPr id="59397" name="Rectangle 2"/>
          <p:cNvSpPr>
            <a:spLocks noGrp="1" noChangeArrowheads="1"/>
          </p:cNvSpPr>
          <p:nvPr>
            <p:ph type="title"/>
          </p:nvPr>
        </p:nvSpPr>
        <p:spPr/>
        <p:txBody>
          <a:bodyPr/>
          <a:lstStyle/>
          <a:p>
            <a:r>
              <a:rPr lang="en-US" sz="3600" smtClean="0"/>
              <a:t>Electronic Mail: SMTP</a:t>
            </a:r>
            <a:r>
              <a:rPr lang="en-US" smtClean="0"/>
              <a:t> </a:t>
            </a:r>
            <a:r>
              <a:rPr lang="en-US" sz="2400" smtClean="0"/>
              <a:t>[RFC 821, 2821]</a:t>
            </a:r>
            <a:endParaRPr lang="en-US" sz="3200" smtClean="0"/>
          </a:p>
        </p:txBody>
      </p:sp>
      <p:sp>
        <p:nvSpPr>
          <p:cNvPr id="59398" name="Rectangle 3"/>
          <p:cNvSpPr>
            <a:spLocks noGrp="1" noChangeArrowheads="1"/>
          </p:cNvSpPr>
          <p:nvPr>
            <p:ph type="body" sz="half" idx="1"/>
          </p:nvPr>
        </p:nvSpPr>
        <p:spPr>
          <a:xfrm>
            <a:off x="533400" y="1206500"/>
            <a:ext cx="7324725" cy="4965700"/>
          </a:xfrm>
        </p:spPr>
        <p:txBody>
          <a:bodyPr/>
          <a:lstStyle/>
          <a:p>
            <a:r>
              <a:rPr lang="en-US" sz="2000" smtClean="0"/>
              <a:t>uses TCP to reliably transfer email messages from client to server</a:t>
            </a:r>
          </a:p>
          <a:p>
            <a:pPr lvl="1"/>
            <a:r>
              <a:rPr lang="en-US" sz="1800" smtClean="0"/>
              <a:t> SMTP server port 25 (WKP)</a:t>
            </a:r>
          </a:p>
          <a:p>
            <a:r>
              <a:rPr lang="en-US" sz="2000" smtClean="0"/>
              <a:t>direct transfer: sending-server to receiving-server</a:t>
            </a:r>
          </a:p>
          <a:p>
            <a:r>
              <a:rPr lang="en-US" sz="2000" smtClean="0"/>
              <a:t>three phases of transfer</a:t>
            </a:r>
          </a:p>
          <a:p>
            <a:pPr lvl="1"/>
            <a:r>
              <a:rPr lang="en-US" sz="2000" smtClean="0"/>
              <a:t>handshaking (greeting)</a:t>
            </a:r>
          </a:p>
          <a:p>
            <a:pPr lvl="1"/>
            <a:r>
              <a:rPr lang="en-US" sz="2000" smtClean="0"/>
              <a:t>transfer of messages</a:t>
            </a:r>
          </a:p>
          <a:p>
            <a:pPr lvl="1"/>
            <a:r>
              <a:rPr lang="en-US" sz="2000" smtClean="0"/>
              <a:t>closing connection</a:t>
            </a:r>
          </a:p>
          <a:p>
            <a:r>
              <a:rPr lang="en-US" sz="2000" smtClean="0"/>
              <a:t>command/response interaction</a:t>
            </a:r>
            <a:endParaRPr lang="en-US" sz="2000" smtClean="0">
              <a:solidFill>
                <a:schemeClr val="accent2"/>
              </a:solidFill>
            </a:endParaRPr>
          </a:p>
          <a:p>
            <a:pPr lvl="1"/>
            <a:r>
              <a:rPr lang="en-US" sz="2000" smtClean="0">
                <a:solidFill>
                  <a:schemeClr val="accent2"/>
                </a:solidFill>
              </a:rPr>
              <a:t>commands:</a:t>
            </a:r>
            <a:r>
              <a:rPr lang="en-US" sz="2000" smtClean="0"/>
              <a:t> ASCII text</a:t>
            </a:r>
          </a:p>
          <a:p>
            <a:pPr lvl="1"/>
            <a:r>
              <a:rPr lang="en-US" sz="2000" smtClean="0">
                <a:solidFill>
                  <a:schemeClr val="accent2"/>
                </a:solidFill>
              </a:rPr>
              <a:t>response:</a:t>
            </a:r>
            <a:r>
              <a:rPr lang="en-US" sz="2000" smtClean="0"/>
              <a:t> status code (number) and phrase</a:t>
            </a:r>
          </a:p>
          <a:p>
            <a:r>
              <a:rPr lang="en-US" sz="2400" smtClean="0"/>
              <a:t>messages must be in 7-bit US-ASCII</a:t>
            </a:r>
          </a:p>
          <a:p>
            <a:pPr lvl="1"/>
            <a:r>
              <a:rPr lang="en-US" sz="2000" smtClean="0"/>
              <a:t>both the SMTP handshake and the message itself</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4"/>
          <p:cNvSpPr>
            <a:spLocks noGrp="1"/>
          </p:cNvSpPr>
          <p:nvPr>
            <p:ph type="dt" sz="quarter" idx="10"/>
          </p:nvPr>
        </p:nvSpPr>
        <p:spPr>
          <a:noFill/>
        </p:spPr>
        <p:txBody>
          <a:bodyPr/>
          <a:lstStyle/>
          <a:p>
            <a:r>
              <a:rPr lang="he-IL" smtClean="0"/>
              <a:t>אפקה תשע"א ס"א</a:t>
            </a:r>
            <a:endParaRPr lang="en-US" smtClean="0"/>
          </a:p>
        </p:txBody>
      </p:sp>
      <p:sp>
        <p:nvSpPr>
          <p:cNvPr id="14341"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4342"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DBD34E58-5C5D-410D-B4EB-CCB724D73F0D}" type="slidenum">
              <a:rPr lang="he-IL" smtClean="0"/>
              <a:pPr/>
              <a:t>76</a:t>
            </a:fld>
            <a:endParaRPr lang="en-US" smtClean="0"/>
          </a:p>
        </p:txBody>
      </p:sp>
      <p:sp>
        <p:nvSpPr>
          <p:cNvPr id="14343" name="Rectangle 2"/>
          <p:cNvSpPr>
            <a:spLocks noGrp="1" noChangeArrowheads="1"/>
          </p:cNvSpPr>
          <p:nvPr>
            <p:ph type="title"/>
          </p:nvPr>
        </p:nvSpPr>
        <p:spPr>
          <a:xfrm>
            <a:off x="522288" y="0"/>
            <a:ext cx="8235950" cy="1143000"/>
          </a:xfrm>
        </p:spPr>
        <p:txBody>
          <a:bodyPr/>
          <a:lstStyle/>
          <a:p>
            <a:r>
              <a:rPr lang="en-US" sz="3600" smtClean="0"/>
              <a:t>Scenario: Alice sends message to Bob</a:t>
            </a:r>
            <a:endParaRPr lang="en-US" smtClean="0"/>
          </a:p>
        </p:txBody>
      </p:sp>
      <p:sp>
        <p:nvSpPr>
          <p:cNvPr id="14344" name="Rectangle 3"/>
          <p:cNvSpPr>
            <a:spLocks noGrp="1" noChangeArrowheads="1"/>
          </p:cNvSpPr>
          <p:nvPr>
            <p:ph type="body" sz="half" idx="1"/>
          </p:nvPr>
        </p:nvSpPr>
        <p:spPr>
          <a:xfrm>
            <a:off x="533400" y="1160463"/>
            <a:ext cx="3930650" cy="3460750"/>
          </a:xfrm>
        </p:spPr>
        <p:txBody>
          <a:bodyPr/>
          <a:lstStyle/>
          <a:p>
            <a:pPr>
              <a:lnSpc>
                <a:spcPct val="90000"/>
              </a:lnSpc>
              <a:buFont typeface="ZapfDingbats" pitchFamily="82" charset="2"/>
              <a:buNone/>
            </a:pPr>
            <a:r>
              <a:rPr lang="en-US" sz="2000" smtClean="0"/>
              <a:t>1) Alice uses UA (*) to compose message with “to” field: </a:t>
            </a:r>
            <a:r>
              <a:rPr lang="en-US" sz="2000" smtClean="0">
                <a:latin typeface="Courier New" pitchFamily="49" charset="0"/>
              </a:rPr>
              <a:t>bob@someschool.edu</a:t>
            </a:r>
          </a:p>
          <a:p>
            <a:pPr>
              <a:lnSpc>
                <a:spcPct val="90000"/>
              </a:lnSpc>
              <a:buFont typeface="ZapfDingbats" pitchFamily="82" charset="2"/>
              <a:buNone/>
            </a:pPr>
            <a:r>
              <a:rPr lang="en-US" sz="2000" smtClean="0"/>
              <a:t>2) Alice’s UA sends message to her mail server; message placed in message queue</a:t>
            </a:r>
          </a:p>
          <a:p>
            <a:pPr>
              <a:lnSpc>
                <a:spcPct val="90000"/>
              </a:lnSpc>
              <a:buFont typeface="ZapfDingbats" pitchFamily="82" charset="2"/>
              <a:buNone/>
            </a:pPr>
            <a:r>
              <a:rPr lang="en-US" sz="2000" smtClean="0"/>
              <a:t>3) Alice’s mail server </a:t>
            </a:r>
            <a:br>
              <a:rPr lang="en-US" sz="2000" smtClean="0"/>
            </a:br>
            <a:r>
              <a:rPr lang="en-US" sz="2000" smtClean="0"/>
              <a:t>(=SMTP client) opens TCP connection to Bob’s mail server</a:t>
            </a:r>
          </a:p>
        </p:txBody>
      </p:sp>
      <p:sp>
        <p:nvSpPr>
          <p:cNvPr id="14345" name="Rectangle 4"/>
          <p:cNvSpPr>
            <a:spLocks noGrp="1" noChangeArrowheads="1"/>
          </p:cNvSpPr>
          <p:nvPr>
            <p:ph type="body" sz="half" idx="2"/>
          </p:nvPr>
        </p:nvSpPr>
        <p:spPr>
          <a:xfrm>
            <a:off x="4508500" y="1135063"/>
            <a:ext cx="4206875" cy="3338512"/>
          </a:xfrm>
        </p:spPr>
        <p:txBody>
          <a:bodyPr/>
          <a:lstStyle/>
          <a:p>
            <a:pPr>
              <a:lnSpc>
                <a:spcPct val="90000"/>
              </a:lnSpc>
              <a:buFont typeface="ZapfDingbats" pitchFamily="82" charset="2"/>
              <a:buNone/>
            </a:pPr>
            <a:r>
              <a:rPr lang="en-US" sz="2000" smtClean="0"/>
              <a:t>4) SMTP client sends Alice’s message over the TCP connection</a:t>
            </a:r>
          </a:p>
          <a:p>
            <a:pPr>
              <a:lnSpc>
                <a:spcPct val="90000"/>
              </a:lnSpc>
              <a:buFont typeface="ZapfDingbats" pitchFamily="82" charset="2"/>
              <a:buNone/>
            </a:pPr>
            <a:r>
              <a:rPr lang="en-US" sz="2000" smtClean="0"/>
              <a:t>5) Bob’s mail server places the message in Bob’s mailbox</a:t>
            </a:r>
          </a:p>
          <a:p>
            <a:pPr>
              <a:lnSpc>
                <a:spcPct val="90000"/>
              </a:lnSpc>
              <a:buFont typeface="ZapfDingbats" pitchFamily="82" charset="2"/>
              <a:buNone/>
            </a:pPr>
            <a:r>
              <a:rPr lang="en-US" sz="2000" smtClean="0"/>
              <a:t>6) Bob uses his user agent to retrieve message from mailbox and reads it</a:t>
            </a:r>
          </a:p>
          <a:p>
            <a:pPr>
              <a:lnSpc>
                <a:spcPct val="90000"/>
              </a:lnSpc>
              <a:buFont typeface="ZapfDingbats" pitchFamily="82" charset="2"/>
              <a:buNone/>
            </a:pPr>
            <a:endParaRPr lang="en-US" sz="2000" smtClean="0"/>
          </a:p>
          <a:p>
            <a:pPr>
              <a:lnSpc>
                <a:spcPct val="90000"/>
              </a:lnSpc>
              <a:buFont typeface="ZapfDingbats" pitchFamily="82" charset="2"/>
              <a:buNone/>
            </a:pPr>
            <a:r>
              <a:rPr lang="en-US" sz="2000" smtClean="0"/>
              <a:t>* UA=User agent (e.g. Outlook)</a:t>
            </a:r>
          </a:p>
          <a:p>
            <a:pPr>
              <a:lnSpc>
                <a:spcPct val="90000"/>
              </a:lnSpc>
              <a:buFont typeface="ZapfDingbats" pitchFamily="82" charset="2"/>
              <a:buNone/>
            </a:pPr>
            <a:endParaRPr lang="en-US" sz="2400" smtClean="0"/>
          </a:p>
        </p:txBody>
      </p:sp>
      <p:grpSp>
        <p:nvGrpSpPr>
          <p:cNvPr id="2" name="Group 5"/>
          <p:cNvGrpSpPr>
            <a:grpSpLocks/>
          </p:cNvGrpSpPr>
          <p:nvPr/>
        </p:nvGrpSpPr>
        <p:grpSpPr bwMode="auto">
          <a:xfrm>
            <a:off x="1270000" y="5062538"/>
            <a:ext cx="709613" cy="703262"/>
            <a:chOff x="4337" y="290"/>
            <a:chExt cx="447" cy="443"/>
          </a:xfrm>
        </p:grpSpPr>
        <p:graphicFrame>
          <p:nvGraphicFramePr>
            <p:cNvPr id="14339" name="Object 6"/>
            <p:cNvGraphicFramePr>
              <a:graphicFrameLocks noChangeAspect="1"/>
            </p:cNvGraphicFramePr>
            <p:nvPr/>
          </p:nvGraphicFramePr>
          <p:xfrm>
            <a:off x="4338" y="290"/>
            <a:ext cx="392" cy="315"/>
          </p:xfrm>
          <a:graphic>
            <a:graphicData uri="http://schemas.openxmlformats.org/presentationml/2006/ole">
              <p:oleObj spid="_x0000_s121859" name="Clip" r:id="rId4" imgW="1307263" imgH="1084139" progId="">
                <p:embed/>
              </p:oleObj>
            </a:graphicData>
          </a:graphic>
        </p:graphicFrame>
        <p:grpSp>
          <p:nvGrpSpPr>
            <p:cNvPr id="3" name="Group 7"/>
            <p:cNvGrpSpPr>
              <a:grpSpLocks/>
            </p:cNvGrpSpPr>
            <p:nvPr/>
          </p:nvGrpSpPr>
          <p:grpSpPr bwMode="auto">
            <a:xfrm>
              <a:off x="4337" y="367"/>
              <a:ext cx="447" cy="366"/>
              <a:chOff x="4189" y="817"/>
              <a:chExt cx="521" cy="366"/>
            </a:xfrm>
          </p:grpSpPr>
          <p:sp>
            <p:nvSpPr>
              <p:cNvPr id="14416" name="Rectangle 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417" name="Text Box 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4" name="Group 10"/>
          <p:cNvGrpSpPr>
            <a:grpSpLocks/>
          </p:cNvGrpSpPr>
          <p:nvPr/>
        </p:nvGrpSpPr>
        <p:grpSpPr bwMode="auto">
          <a:xfrm>
            <a:off x="2795588" y="4503738"/>
            <a:ext cx="822325" cy="1501775"/>
            <a:chOff x="3484" y="2522"/>
            <a:chExt cx="518" cy="946"/>
          </a:xfrm>
        </p:grpSpPr>
        <p:grpSp>
          <p:nvGrpSpPr>
            <p:cNvPr id="5" name="Group 11"/>
            <p:cNvGrpSpPr>
              <a:grpSpLocks/>
            </p:cNvGrpSpPr>
            <p:nvPr/>
          </p:nvGrpSpPr>
          <p:grpSpPr bwMode="auto">
            <a:xfrm>
              <a:off x="3631" y="2522"/>
              <a:ext cx="224" cy="588"/>
              <a:chOff x="4180" y="783"/>
              <a:chExt cx="150" cy="307"/>
            </a:xfrm>
          </p:grpSpPr>
          <p:sp>
            <p:nvSpPr>
              <p:cNvPr id="14407" name="AutoShape 1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4408" name="Rectangle 1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4409" name="Rectangle 1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4410" name="AutoShape 1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4411" name="Line 1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4412" name="Line 1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4413" name="Rectangle 1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4414" name="Rectangle 1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20"/>
            <p:cNvGrpSpPr>
              <a:grpSpLocks/>
            </p:cNvGrpSpPr>
            <p:nvPr/>
          </p:nvGrpSpPr>
          <p:grpSpPr bwMode="auto">
            <a:xfrm>
              <a:off x="3484" y="2807"/>
              <a:ext cx="518" cy="661"/>
              <a:chOff x="4288" y="2627"/>
              <a:chExt cx="518" cy="661"/>
            </a:xfrm>
          </p:grpSpPr>
          <p:sp>
            <p:nvSpPr>
              <p:cNvPr id="14392" name="Rectangle 2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393" name="Text Box 2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4394" name="Rectangle 2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4395" name="Line 2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4396" name="Line 2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4397" name="Line 2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4398" name="Line 2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4399" name="Line 2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4400" name="Line 2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4401" name="Line 3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4402" name="Rectangle 3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3" name="Rectangle 3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4" name="Rectangle 3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5" name="Rectangle 3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6" name="Rectangle 3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pic>
        <p:nvPicPr>
          <p:cNvPr id="14348" name="Picture 36" descr="Alice"/>
          <p:cNvPicPr>
            <a:picLocks noChangeAspect="1" noChangeArrowheads="1"/>
          </p:cNvPicPr>
          <p:nvPr/>
        </p:nvPicPr>
        <p:blipFill>
          <a:blip r:embed="rId5" cstate="print"/>
          <a:srcRect/>
          <a:stretch>
            <a:fillRect/>
          </a:stretch>
        </p:blipFill>
        <p:spPr bwMode="auto">
          <a:xfrm>
            <a:off x="403225" y="5121275"/>
            <a:ext cx="561975" cy="693738"/>
          </a:xfrm>
          <a:prstGeom prst="rect">
            <a:avLst/>
          </a:prstGeom>
          <a:noFill/>
          <a:ln w="9525">
            <a:noFill/>
            <a:miter lim="800000"/>
            <a:headEnd/>
            <a:tailEnd/>
          </a:ln>
        </p:spPr>
      </p:pic>
      <p:pic>
        <p:nvPicPr>
          <p:cNvPr id="14349" name="Picture 37" descr="Bob"/>
          <p:cNvPicPr>
            <a:picLocks noChangeAspect="1" noChangeArrowheads="1"/>
          </p:cNvPicPr>
          <p:nvPr/>
        </p:nvPicPr>
        <p:blipFill>
          <a:blip r:embed="rId6" cstate="print"/>
          <a:srcRect/>
          <a:stretch>
            <a:fillRect/>
          </a:stretch>
        </p:blipFill>
        <p:spPr bwMode="auto">
          <a:xfrm>
            <a:off x="7793038" y="5026025"/>
            <a:ext cx="676275" cy="690563"/>
          </a:xfrm>
          <a:prstGeom prst="rect">
            <a:avLst/>
          </a:prstGeom>
          <a:noFill/>
          <a:ln w="9525">
            <a:noFill/>
            <a:miter lim="800000"/>
            <a:headEnd/>
            <a:tailEnd/>
          </a:ln>
        </p:spPr>
      </p:pic>
      <p:grpSp>
        <p:nvGrpSpPr>
          <p:cNvPr id="7" name="Group 38"/>
          <p:cNvGrpSpPr>
            <a:grpSpLocks/>
          </p:cNvGrpSpPr>
          <p:nvPr/>
        </p:nvGrpSpPr>
        <p:grpSpPr bwMode="auto">
          <a:xfrm>
            <a:off x="4986338" y="4449763"/>
            <a:ext cx="822325" cy="1501775"/>
            <a:chOff x="3484" y="2522"/>
            <a:chExt cx="518" cy="946"/>
          </a:xfrm>
        </p:grpSpPr>
        <p:grpSp>
          <p:nvGrpSpPr>
            <p:cNvPr id="8" name="Group 39"/>
            <p:cNvGrpSpPr>
              <a:grpSpLocks/>
            </p:cNvGrpSpPr>
            <p:nvPr/>
          </p:nvGrpSpPr>
          <p:grpSpPr bwMode="auto">
            <a:xfrm>
              <a:off x="3631" y="2522"/>
              <a:ext cx="224" cy="588"/>
              <a:chOff x="4180" y="783"/>
              <a:chExt cx="150" cy="307"/>
            </a:xfrm>
          </p:grpSpPr>
          <p:sp>
            <p:nvSpPr>
              <p:cNvPr id="14382"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4383"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4384"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4385"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4386"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4387"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4388"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4389"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9" name="Group 48"/>
            <p:cNvGrpSpPr>
              <a:grpSpLocks/>
            </p:cNvGrpSpPr>
            <p:nvPr/>
          </p:nvGrpSpPr>
          <p:grpSpPr bwMode="auto">
            <a:xfrm>
              <a:off x="3484" y="2807"/>
              <a:ext cx="518" cy="661"/>
              <a:chOff x="4288" y="2627"/>
              <a:chExt cx="518" cy="661"/>
            </a:xfrm>
          </p:grpSpPr>
          <p:sp>
            <p:nvSpPr>
              <p:cNvPr id="14367" name="Rectangle 4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368" name="Text Box 5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4369" name="Rectangle 5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4370" name="Line 5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4371" name="Line 5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4372" name="Line 5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4373" name="Line 5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4374" name="Line 5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4375" name="Line 5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4376" name="Line 5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4377" name="Rectangle 5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78" name="Rectangle 6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79" name="Rectangle 6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80" name="Rectangle 6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81" name="Rectangle 6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10" name="Group 64"/>
          <p:cNvGrpSpPr>
            <a:grpSpLocks/>
          </p:cNvGrpSpPr>
          <p:nvPr/>
        </p:nvGrpSpPr>
        <p:grpSpPr bwMode="auto">
          <a:xfrm>
            <a:off x="6819900" y="4946650"/>
            <a:ext cx="709613" cy="703263"/>
            <a:chOff x="4337" y="290"/>
            <a:chExt cx="447" cy="443"/>
          </a:xfrm>
        </p:grpSpPr>
        <p:graphicFrame>
          <p:nvGraphicFramePr>
            <p:cNvPr id="14338" name="Object 65"/>
            <p:cNvGraphicFramePr>
              <a:graphicFrameLocks noChangeAspect="1"/>
            </p:cNvGraphicFramePr>
            <p:nvPr/>
          </p:nvGraphicFramePr>
          <p:xfrm>
            <a:off x="4338" y="290"/>
            <a:ext cx="392" cy="315"/>
          </p:xfrm>
          <a:graphic>
            <a:graphicData uri="http://schemas.openxmlformats.org/presentationml/2006/ole">
              <p:oleObj spid="_x0000_s121858" name="Clip" r:id="rId7" imgW="1307263" imgH="1084139" progId="">
                <p:embed/>
              </p:oleObj>
            </a:graphicData>
          </a:graphic>
        </p:graphicFrame>
        <p:grpSp>
          <p:nvGrpSpPr>
            <p:cNvPr id="11" name="Group 66"/>
            <p:cNvGrpSpPr>
              <a:grpSpLocks/>
            </p:cNvGrpSpPr>
            <p:nvPr/>
          </p:nvGrpSpPr>
          <p:grpSpPr bwMode="auto">
            <a:xfrm>
              <a:off x="4337" y="367"/>
              <a:ext cx="447" cy="366"/>
              <a:chOff x="4189" y="817"/>
              <a:chExt cx="521" cy="366"/>
            </a:xfrm>
          </p:grpSpPr>
          <p:sp>
            <p:nvSpPr>
              <p:cNvPr id="14363" name="Rectangle 6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364" name="Text Box 6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4352" name="Line 69"/>
          <p:cNvSpPr>
            <a:spLocks noChangeShapeType="1"/>
          </p:cNvSpPr>
          <p:nvPr/>
        </p:nvSpPr>
        <p:spPr bwMode="auto">
          <a:xfrm>
            <a:off x="1928813" y="5494338"/>
            <a:ext cx="892175" cy="146050"/>
          </a:xfrm>
          <a:prstGeom prst="line">
            <a:avLst/>
          </a:prstGeom>
          <a:noFill/>
          <a:ln w="12700">
            <a:solidFill>
              <a:schemeClr val="accent2"/>
            </a:solidFill>
            <a:round/>
            <a:headEnd/>
            <a:tailEnd type="triangle" w="med" len="med"/>
          </a:ln>
        </p:spPr>
        <p:txBody>
          <a:bodyPr wrap="none" anchor="ctr"/>
          <a:lstStyle/>
          <a:p>
            <a:endParaRPr lang="he-IL"/>
          </a:p>
        </p:txBody>
      </p:sp>
      <p:sp>
        <p:nvSpPr>
          <p:cNvPr id="14353" name="Line 70"/>
          <p:cNvSpPr>
            <a:spLocks noChangeShapeType="1"/>
          </p:cNvSpPr>
          <p:nvPr/>
        </p:nvSpPr>
        <p:spPr bwMode="auto">
          <a:xfrm>
            <a:off x="3614738" y="5629275"/>
            <a:ext cx="1379537" cy="219075"/>
          </a:xfrm>
          <a:prstGeom prst="line">
            <a:avLst/>
          </a:prstGeom>
          <a:noFill/>
          <a:ln w="12700">
            <a:solidFill>
              <a:schemeClr val="accent2"/>
            </a:solidFill>
            <a:round/>
            <a:headEnd/>
            <a:tailEnd type="triangle" w="med" len="med"/>
          </a:ln>
        </p:spPr>
        <p:txBody>
          <a:bodyPr wrap="none" anchor="ctr"/>
          <a:lstStyle/>
          <a:p>
            <a:endParaRPr lang="he-IL"/>
          </a:p>
        </p:txBody>
      </p:sp>
      <p:sp>
        <p:nvSpPr>
          <p:cNvPr id="14354" name="Line 71"/>
          <p:cNvSpPr>
            <a:spLocks noChangeShapeType="1"/>
          </p:cNvSpPr>
          <p:nvPr/>
        </p:nvSpPr>
        <p:spPr bwMode="auto">
          <a:xfrm flipV="1">
            <a:off x="5811838" y="5408613"/>
            <a:ext cx="1027112" cy="427037"/>
          </a:xfrm>
          <a:prstGeom prst="line">
            <a:avLst/>
          </a:prstGeom>
          <a:noFill/>
          <a:ln w="12700">
            <a:solidFill>
              <a:schemeClr val="accent2"/>
            </a:solidFill>
            <a:round/>
            <a:headEnd/>
            <a:tailEnd type="triangle" w="med" len="med"/>
          </a:ln>
        </p:spPr>
        <p:txBody>
          <a:bodyPr wrap="none" anchor="ctr"/>
          <a:lstStyle/>
          <a:p>
            <a:endParaRPr lang="he-IL"/>
          </a:p>
        </p:txBody>
      </p:sp>
      <p:sp>
        <p:nvSpPr>
          <p:cNvPr id="14355" name="Oval 72"/>
          <p:cNvSpPr>
            <a:spLocks noChangeArrowheads="1"/>
          </p:cNvSpPr>
          <p:nvPr/>
        </p:nvSpPr>
        <p:spPr bwMode="auto">
          <a:xfrm>
            <a:off x="1441450" y="48704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1</a:t>
            </a:r>
            <a:endParaRPr lang="en-US"/>
          </a:p>
        </p:txBody>
      </p:sp>
      <p:sp>
        <p:nvSpPr>
          <p:cNvPr id="14356" name="Oval 74"/>
          <p:cNvSpPr>
            <a:spLocks noChangeArrowheads="1"/>
          </p:cNvSpPr>
          <p:nvPr/>
        </p:nvSpPr>
        <p:spPr bwMode="auto">
          <a:xfrm>
            <a:off x="2168525" y="5438775"/>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2</a:t>
            </a:r>
            <a:endParaRPr lang="en-US"/>
          </a:p>
        </p:txBody>
      </p:sp>
      <p:sp>
        <p:nvSpPr>
          <p:cNvPr id="14357" name="Oval 75"/>
          <p:cNvSpPr>
            <a:spLocks noChangeArrowheads="1"/>
          </p:cNvSpPr>
          <p:nvPr/>
        </p:nvSpPr>
        <p:spPr bwMode="auto">
          <a:xfrm>
            <a:off x="3040063" y="55181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3</a:t>
            </a:r>
            <a:endParaRPr lang="en-US"/>
          </a:p>
        </p:txBody>
      </p:sp>
      <p:sp>
        <p:nvSpPr>
          <p:cNvPr id="14358" name="Oval 76"/>
          <p:cNvSpPr>
            <a:spLocks noChangeArrowheads="1"/>
          </p:cNvSpPr>
          <p:nvPr/>
        </p:nvSpPr>
        <p:spPr bwMode="auto">
          <a:xfrm>
            <a:off x="4151313" y="5603875"/>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4</a:t>
            </a:r>
            <a:endParaRPr lang="en-US"/>
          </a:p>
        </p:txBody>
      </p:sp>
      <p:sp>
        <p:nvSpPr>
          <p:cNvPr id="14359" name="Oval 77"/>
          <p:cNvSpPr>
            <a:spLocks noChangeArrowheads="1"/>
          </p:cNvSpPr>
          <p:nvPr/>
        </p:nvSpPr>
        <p:spPr bwMode="auto">
          <a:xfrm>
            <a:off x="5300663" y="570230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5</a:t>
            </a:r>
            <a:endParaRPr lang="en-US"/>
          </a:p>
        </p:txBody>
      </p:sp>
      <p:sp>
        <p:nvSpPr>
          <p:cNvPr id="14360" name="Oval 78"/>
          <p:cNvSpPr>
            <a:spLocks noChangeArrowheads="1"/>
          </p:cNvSpPr>
          <p:nvPr/>
        </p:nvSpPr>
        <p:spPr bwMode="auto">
          <a:xfrm>
            <a:off x="6178550" y="55054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6</a:t>
            </a:r>
            <a:endParaRPr lang="en-US"/>
          </a:p>
        </p:txBody>
      </p:sp>
      <p:sp>
        <p:nvSpPr>
          <p:cNvPr id="14361" name="Line 79"/>
          <p:cNvSpPr>
            <a:spLocks noChangeShapeType="1"/>
          </p:cNvSpPr>
          <p:nvPr/>
        </p:nvSpPr>
        <p:spPr bwMode="auto">
          <a:xfrm>
            <a:off x="4554538" y="3830638"/>
            <a:ext cx="4071937" cy="0"/>
          </a:xfrm>
          <a:prstGeom prst="line">
            <a:avLst/>
          </a:prstGeom>
          <a:noFill/>
          <a:ln w="9525">
            <a:solidFill>
              <a:schemeClr val="tx1"/>
            </a:solidFill>
            <a:round/>
            <a:headEnd/>
            <a:tailEnd/>
          </a:ln>
        </p:spPr>
        <p:txBody>
          <a:bodyPr/>
          <a:lstStyle/>
          <a:p>
            <a:endParaRPr lang="he-IL"/>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p:spPr>
        <p:txBody>
          <a:bodyPr/>
          <a:lstStyle/>
          <a:p>
            <a:r>
              <a:rPr lang="he-IL" smtClean="0"/>
              <a:t>אפקה תשע"א ס"א</a:t>
            </a:r>
            <a:endParaRPr lang="en-US" smtClean="0"/>
          </a:p>
        </p:txBody>
      </p:sp>
      <p:sp>
        <p:nvSpPr>
          <p:cNvPr id="60419" name="Footer Placeholder 3"/>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60420" name="Slide Number Placeholder 4"/>
          <p:cNvSpPr>
            <a:spLocks noGrp="1"/>
          </p:cNvSpPr>
          <p:nvPr>
            <p:ph type="sldNum" sz="quarter" idx="12"/>
          </p:nvPr>
        </p:nvSpPr>
        <p:spPr>
          <a:noFill/>
        </p:spPr>
        <p:txBody>
          <a:bodyPr/>
          <a:lstStyle/>
          <a:p>
            <a:r>
              <a:rPr lang="en-US" smtClean="0"/>
              <a:t>2-</a:t>
            </a:r>
            <a:fld id="{E16ECDB5-C23A-4723-9083-C0FBAC02228A}" type="slidenum">
              <a:rPr lang="he-IL" smtClean="0"/>
              <a:pPr/>
              <a:t>77</a:t>
            </a:fld>
            <a:endParaRPr lang="en-US" smtClean="0"/>
          </a:p>
        </p:txBody>
      </p:sp>
      <p:sp>
        <p:nvSpPr>
          <p:cNvPr id="60421" name="Rectangle 2"/>
          <p:cNvSpPr>
            <a:spLocks noGrp="1" noChangeArrowheads="1"/>
          </p:cNvSpPr>
          <p:nvPr>
            <p:ph type="title"/>
          </p:nvPr>
        </p:nvSpPr>
        <p:spPr>
          <a:xfrm>
            <a:off x="533400" y="84138"/>
            <a:ext cx="7772400" cy="1143000"/>
          </a:xfrm>
        </p:spPr>
        <p:txBody>
          <a:bodyPr/>
          <a:lstStyle/>
          <a:p>
            <a:r>
              <a:rPr lang="en-US" sz="3600" smtClean="0"/>
              <a:t>Sample SMTP interaction</a:t>
            </a:r>
            <a:endParaRPr lang="en-US" smtClean="0"/>
          </a:p>
        </p:txBody>
      </p:sp>
      <p:sp>
        <p:nvSpPr>
          <p:cNvPr id="60422" name="Rectangle 3"/>
          <p:cNvSpPr>
            <a:spLocks noChangeArrowheads="1"/>
          </p:cNvSpPr>
          <p:nvPr/>
        </p:nvSpPr>
        <p:spPr bwMode="auto">
          <a:xfrm>
            <a:off x="0" y="1038225"/>
            <a:ext cx="8870950" cy="5029200"/>
          </a:xfrm>
          <a:prstGeom prst="rect">
            <a:avLst/>
          </a:prstGeom>
          <a:noFill/>
          <a:ln w="9525">
            <a:noFill/>
            <a:miter lim="800000"/>
            <a:headEnd/>
            <a:tailEnd/>
          </a:ln>
        </p:spPr>
        <p:txBody>
          <a:bodyPr>
            <a:spAutoFit/>
          </a:bodyPr>
          <a:lstStyle/>
          <a:p>
            <a:pPr defTabSz="895350">
              <a:spcBef>
                <a:spcPct val="0"/>
              </a:spcBef>
              <a:buClrTx/>
              <a:buSzTx/>
              <a:buFontTx/>
              <a:buNone/>
              <a:tabLst>
                <a:tab pos="4933950" algn="l"/>
              </a:tabLst>
            </a:pPr>
            <a:r>
              <a:rPr lang="en-US" sz="2000" b="1">
                <a:solidFill>
                  <a:srgbClr val="FF0000"/>
                </a:solidFill>
                <a:latin typeface="Courier New" pitchFamily="49" charset="0"/>
              </a:rPr>
              <a:t>   </a:t>
            </a:r>
            <a:r>
              <a:rPr lang="en-US" b="1">
                <a:latin typeface="Courier New" pitchFamily="49" charset="0"/>
                <a:cs typeface="Courier New" pitchFamily="49" charset="0"/>
              </a:rPr>
              <a:t>&lt;</a:t>
            </a:r>
            <a:r>
              <a:rPr lang="en-US" sz="2000"/>
              <a:t>client sets up a TCP connection to server port 25</a:t>
            </a:r>
            <a:r>
              <a:rPr lang="en-US" b="1">
                <a:latin typeface="Courier New" pitchFamily="49" charset="0"/>
                <a:cs typeface="Courier New" pitchFamily="49" charset="0"/>
              </a:rPr>
              <a:t>&gt;</a:t>
            </a:r>
            <a:r>
              <a:rPr lang="en-US" sz="2000" b="1">
                <a:solidFill>
                  <a:srgbClr val="FF0000"/>
                </a:solidFill>
                <a:latin typeface="Courier New" pitchFamily="49" charset="0"/>
              </a:rPr>
              <a:t> </a:t>
            </a:r>
          </a:p>
          <a:p>
            <a:pPr defTabSz="895350">
              <a:spcBef>
                <a:spcPct val="0"/>
              </a:spcBef>
              <a:buClrTx/>
              <a:buSzTx/>
              <a:buFontTx/>
              <a:buNone/>
              <a:tabLst>
                <a:tab pos="4933950" algn="l"/>
              </a:tabLst>
            </a:pPr>
            <a:r>
              <a:rPr lang="en-US" sz="2000" b="1">
                <a:latin typeface="Courier New" pitchFamily="49" charset="0"/>
              </a:rPr>
              <a:t>     </a:t>
            </a:r>
            <a:r>
              <a:rPr lang="en-US" sz="2000">
                <a:latin typeface="Courier New" pitchFamily="49" charset="0"/>
              </a:rPr>
              <a:t>S: 220 hamburger.edu </a:t>
            </a:r>
          </a:p>
          <a:p>
            <a:pPr defTabSz="895350">
              <a:spcBef>
                <a:spcPct val="0"/>
              </a:spcBef>
              <a:buClrTx/>
              <a:buSzTx/>
              <a:buFontTx/>
              <a:buNone/>
              <a:tabLst>
                <a:tab pos="4933950" algn="l"/>
              </a:tabLst>
            </a:pPr>
            <a:r>
              <a:rPr lang="en-US" sz="2000">
                <a:latin typeface="Courier New" pitchFamily="49" charset="0"/>
              </a:rPr>
              <a:t>     C: HELO crepes.fr </a:t>
            </a:r>
          </a:p>
          <a:p>
            <a:pPr defTabSz="895350">
              <a:spcBef>
                <a:spcPct val="0"/>
              </a:spcBef>
              <a:buClrTx/>
              <a:buSzTx/>
              <a:buFontTx/>
              <a:buNone/>
              <a:tabLst>
                <a:tab pos="4933950" algn="l"/>
              </a:tabLst>
            </a:pPr>
            <a:r>
              <a:rPr lang="en-US" sz="2000">
                <a:latin typeface="Courier New" pitchFamily="49" charset="0"/>
              </a:rPr>
              <a:t>     S: 250  Hello crepes.fr, pleased to meet you </a:t>
            </a:r>
          </a:p>
          <a:p>
            <a:pPr defTabSz="895350">
              <a:spcBef>
                <a:spcPct val="0"/>
              </a:spcBef>
              <a:buClrTx/>
              <a:buSzTx/>
              <a:buFontTx/>
              <a:buNone/>
              <a:tabLst>
                <a:tab pos="4933950" algn="l"/>
              </a:tabLst>
            </a:pPr>
            <a:r>
              <a:rPr lang="en-US" sz="2000">
                <a:latin typeface="Courier New" pitchFamily="49" charset="0"/>
              </a:rPr>
              <a:t>     C: MAIL FROM: &lt;alice@crepes.fr&gt; </a:t>
            </a:r>
          </a:p>
          <a:p>
            <a:pPr defTabSz="895350">
              <a:spcBef>
                <a:spcPct val="0"/>
              </a:spcBef>
              <a:buClrTx/>
              <a:buSzTx/>
              <a:buFontTx/>
              <a:buNone/>
              <a:tabLst>
                <a:tab pos="4933950" algn="l"/>
              </a:tabLst>
            </a:pPr>
            <a:r>
              <a:rPr lang="en-US" sz="2000">
                <a:latin typeface="Courier New" pitchFamily="49" charset="0"/>
              </a:rPr>
              <a:t>     S: 250 alice@crepes.fr... Sender ok </a:t>
            </a:r>
          </a:p>
          <a:p>
            <a:pPr defTabSz="895350">
              <a:spcBef>
                <a:spcPct val="0"/>
              </a:spcBef>
              <a:buClrTx/>
              <a:buSzTx/>
              <a:buFontTx/>
              <a:buNone/>
              <a:tabLst>
                <a:tab pos="4933950" algn="l"/>
              </a:tabLst>
            </a:pPr>
            <a:r>
              <a:rPr lang="en-US" sz="2000">
                <a:latin typeface="Courier New" pitchFamily="49" charset="0"/>
              </a:rPr>
              <a:t>     C: RCPT TO: &lt;bob@hamburger.edu&gt; </a:t>
            </a:r>
          </a:p>
          <a:p>
            <a:pPr defTabSz="895350">
              <a:spcBef>
                <a:spcPct val="0"/>
              </a:spcBef>
              <a:buClrTx/>
              <a:buSzTx/>
              <a:buFontTx/>
              <a:buNone/>
              <a:tabLst>
                <a:tab pos="4933950" algn="l"/>
              </a:tabLst>
            </a:pPr>
            <a:r>
              <a:rPr lang="en-US" sz="2000">
                <a:latin typeface="Courier New" pitchFamily="49" charset="0"/>
              </a:rPr>
              <a:t>     S: 250 bob@hamburger.edu ... Recipient ok </a:t>
            </a:r>
          </a:p>
          <a:p>
            <a:pPr defTabSz="895350">
              <a:spcBef>
                <a:spcPct val="0"/>
              </a:spcBef>
              <a:buClrTx/>
              <a:buSzTx/>
              <a:buFontTx/>
              <a:buNone/>
              <a:tabLst>
                <a:tab pos="4933950" algn="l"/>
              </a:tabLst>
            </a:pPr>
            <a:r>
              <a:rPr lang="en-US" sz="2000">
                <a:latin typeface="Courier New" pitchFamily="49" charset="0"/>
              </a:rPr>
              <a:t>     C: DATA </a:t>
            </a:r>
          </a:p>
          <a:p>
            <a:pPr defTabSz="895350">
              <a:spcBef>
                <a:spcPct val="0"/>
              </a:spcBef>
              <a:buClrTx/>
              <a:buSzTx/>
              <a:buFontTx/>
              <a:buNone/>
              <a:tabLst>
                <a:tab pos="4933950" algn="l"/>
              </a:tabLst>
            </a:pPr>
            <a:r>
              <a:rPr lang="en-US" sz="2000">
                <a:latin typeface="Courier New" pitchFamily="49" charset="0"/>
              </a:rPr>
              <a:t>     S: 354 Enter mail, end with "." on a line by itself </a:t>
            </a:r>
          </a:p>
          <a:p>
            <a:pPr defTabSz="895350">
              <a:spcBef>
                <a:spcPct val="0"/>
              </a:spcBef>
              <a:buClrTx/>
              <a:buSzTx/>
              <a:buFontTx/>
              <a:buNone/>
              <a:tabLst>
                <a:tab pos="4933950" algn="l"/>
              </a:tabLst>
            </a:pPr>
            <a:r>
              <a:rPr lang="en-US" sz="2000">
                <a:latin typeface="Courier New" pitchFamily="49" charset="0"/>
              </a:rPr>
              <a:t>     C: Do you like ketchup? 	 </a:t>
            </a:r>
            <a:r>
              <a:rPr lang="en-US" sz="2000"/>
              <a:t>Mail headers skipped here</a:t>
            </a:r>
            <a:endParaRPr lang="en-US" sz="1800">
              <a:latin typeface="Courier New" pitchFamily="49" charset="0"/>
            </a:endParaRPr>
          </a:p>
          <a:p>
            <a:pPr defTabSz="895350">
              <a:spcBef>
                <a:spcPct val="0"/>
              </a:spcBef>
              <a:buClrTx/>
              <a:buSzTx/>
              <a:buFontTx/>
              <a:buNone/>
              <a:tabLst>
                <a:tab pos="4933950" algn="l"/>
              </a:tabLst>
            </a:pPr>
            <a:r>
              <a:rPr lang="en-US" sz="2000">
                <a:latin typeface="Courier New" pitchFamily="49" charset="0"/>
              </a:rPr>
              <a:t>     C: How about pickles? 	(</a:t>
            </a:r>
            <a:r>
              <a:rPr lang="en-US" sz="2000"/>
              <a:t>see a full mail example</a:t>
            </a:r>
          </a:p>
          <a:p>
            <a:pPr defTabSz="895350">
              <a:spcBef>
                <a:spcPct val="0"/>
              </a:spcBef>
              <a:buClrTx/>
              <a:buSzTx/>
              <a:buFontTx/>
              <a:buNone/>
              <a:tabLst>
                <a:tab pos="4933950" algn="l"/>
              </a:tabLst>
            </a:pPr>
            <a:r>
              <a:rPr lang="en-US" sz="2000">
                <a:latin typeface="Courier New" pitchFamily="49" charset="0"/>
              </a:rPr>
              <a:t>     C: . 	 </a:t>
            </a:r>
            <a:r>
              <a:rPr lang="en-US" sz="2000"/>
              <a:t>on slide </a:t>
            </a:r>
            <a:r>
              <a:rPr lang="en-US" sz="2000">
                <a:solidFill>
                  <a:srgbClr val="FF00FF"/>
                </a:solidFill>
              </a:rPr>
              <a:t>73</a:t>
            </a:r>
            <a:r>
              <a:rPr lang="en-US" sz="2000"/>
              <a:t>)</a:t>
            </a:r>
          </a:p>
          <a:p>
            <a:pPr defTabSz="895350">
              <a:spcBef>
                <a:spcPct val="0"/>
              </a:spcBef>
              <a:buClrTx/>
              <a:buSzTx/>
              <a:buFontTx/>
              <a:buNone/>
              <a:tabLst>
                <a:tab pos="4933950" algn="l"/>
              </a:tabLst>
            </a:pPr>
            <a:r>
              <a:rPr lang="en-US" sz="2000">
                <a:latin typeface="Courier New" pitchFamily="49" charset="0"/>
              </a:rPr>
              <a:t>     S: 250 Message accepted for delivery </a:t>
            </a:r>
          </a:p>
          <a:p>
            <a:pPr defTabSz="895350">
              <a:spcBef>
                <a:spcPct val="0"/>
              </a:spcBef>
              <a:buClrTx/>
              <a:buSzTx/>
              <a:buFontTx/>
              <a:buNone/>
              <a:tabLst>
                <a:tab pos="4933950" algn="l"/>
              </a:tabLst>
            </a:pPr>
            <a:r>
              <a:rPr lang="en-US" sz="2000">
                <a:latin typeface="Courier New" pitchFamily="49" charset="0"/>
              </a:rPr>
              <a:t>     C: QUIT </a:t>
            </a:r>
          </a:p>
          <a:p>
            <a:pPr defTabSz="895350">
              <a:spcBef>
                <a:spcPct val="0"/>
              </a:spcBef>
              <a:buClrTx/>
              <a:buSzTx/>
              <a:buFontTx/>
              <a:buNone/>
              <a:tabLst>
                <a:tab pos="4933950" algn="l"/>
              </a:tabLst>
            </a:pPr>
            <a:r>
              <a:rPr lang="en-US" sz="2000">
                <a:latin typeface="Courier New" pitchFamily="49" charset="0"/>
              </a:rPr>
              <a:t>     S: 221 hamburger.edu closing connection</a:t>
            </a:r>
          </a:p>
        </p:txBody>
      </p:sp>
      <p:sp>
        <p:nvSpPr>
          <p:cNvPr id="60423" name="AutoShape 4"/>
          <p:cNvSpPr>
            <a:spLocks/>
          </p:cNvSpPr>
          <p:nvPr/>
        </p:nvSpPr>
        <p:spPr bwMode="auto">
          <a:xfrm flipH="1">
            <a:off x="4870450" y="4262438"/>
            <a:ext cx="149225" cy="849312"/>
          </a:xfrm>
          <a:prstGeom prst="rightBrace">
            <a:avLst>
              <a:gd name="adj1" fmla="val 47429"/>
              <a:gd name="adj2" fmla="val 50000"/>
            </a:avLst>
          </a:prstGeom>
          <a:noFill/>
          <a:ln w="19050">
            <a:solidFill>
              <a:schemeClr val="tx1"/>
            </a:solidFill>
            <a:round/>
            <a:headEnd/>
            <a:tailEnd/>
          </a:ln>
        </p:spPr>
        <p:txBody>
          <a:bodyPr wrap="none" anchor="ctr"/>
          <a:lstStyle/>
          <a:p>
            <a:endParaRPr lang="he-IL"/>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4"/>
          <p:cNvSpPr>
            <a:spLocks noGrp="1"/>
          </p:cNvSpPr>
          <p:nvPr>
            <p:ph type="dt" sz="quarter" idx="10"/>
          </p:nvPr>
        </p:nvSpPr>
        <p:spPr>
          <a:noFill/>
        </p:spPr>
        <p:txBody>
          <a:bodyPr/>
          <a:lstStyle/>
          <a:p>
            <a:r>
              <a:rPr lang="he-IL" smtClean="0"/>
              <a:t>אפקה תשע"א ס"א</a:t>
            </a:r>
            <a:endParaRPr lang="en-US" smtClean="0"/>
          </a:p>
        </p:txBody>
      </p:sp>
      <p:sp>
        <p:nvSpPr>
          <p:cNvPr id="61443"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61444"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5C7A8274-1827-4A9B-A7C5-FA972F3E032E}" type="slidenum">
              <a:rPr lang="he-IL" smtClean="0"/>
              <a:pPr/>
              <a:t>78</a:t>
            </a:fld>
            <a:endParaRPr lang="en-US" smtClean="0"/>
          </a:p>
        </p:txBody>
      </p:sp>
      <p:sp>
        <p:nvSpPr>
          <p:cNvPr id="61445" name="Rectangle 2"/>
          <p:cNvSpPr>
            <a:spLocks noGrp="1" noChangeArrowheads="1"/>
          </p:cNvSpPr>
          <p:nvPr>
            <p:ph type="title"/>
          </p:nvPr>
        </p:nvSpPr>
        <p:spPr>
          <a:xfrm>
            <a:off x="533400" y="228600"/>
            <a:ext cx="7772400" cy="938213"/>
          </a:xfrm>
        </p:spPr>
        <p:txBody>
          <a:bodyPr/>
          <a:lstStyle/>
          <a:p>
            <a:r>
              <a:rPr lang="en-US" smtClean="0"/>
              <a:t>SMTP: final words</a:t>
            </a:r>
          </a:p>
        </p:txBody>
      </p:sp>
      <p:sp>
        <p:nvSpPr>
          <p:cNvPr id="61446" name="Rectangle 3"/>
          <p:cNvSpPr>
            <a:spLocks noGrp="1" noChangeArrowheads="1"/>
          </p:cNvSpPr>
          <p:nvPr>
            <p:ph type="body" sz="half" idx="1"/>
          </p:nvPr>
        </p:nvSpPr>
        <p:spPr/>
        <p:txBody>
          <a:bodyPr/>
          <a:lstStyle/>
          <a:p>
            <a:r>
              <a:rPr lang="en-US" sz="2000" smtClean="0"/>
              <a:t>SMTP uses persistent connections</a:t>
            </a:r>
          </a:p>
          <a:p>
            <a:r>
              <a:rPr lang="en-US" sz="2000" smtClean="0"/>
              <a:t>SMTP requires message (header &amp; body) to be </a:t>
            </a:r>
            <a:br>
              <a:rPr lang="en-US" sz="2000" smtClean="0"/>
            </a:br>
            <a:r>
              <a:rPr lang="en-US" sz="2000" smtClean="0"/>
              <a:t>in 7-bit ASCII</a:t>
            </a:r>
          </a:p>
          <a:p>
            <a:r>
              <a:rPr lang="en-US" sz="2000" smtClean="0"/>
              <a:t>SMTP server uses </a:t>
            </a:r>
            <a:r>
              <a:rPr lang="en-US" sz="2000" smtClean="0">
                <a:latin typeface="Courier New" pitchFamily="49" charset="0"/>
              </a:rPr>
              <a:t>CRLF.CRLF</a:t>
            </a:r>
            <a:r>
              <a:rPr lang="en-US" sz="2000" smtClean="0"/>
              <a:t> </a:t>
            </a:r>
            <a:br>
              <a:rPr lang="en-US" sz="2000" smtClean="0"/>
            </a:br>
            <a:r>
              <a:rPr lang="en-US" sz="2000" smtClean="0"/>
              <a:t>(single dot in a line)</a:t>
            </a:r>
            <a:br>
              <a:rPr lang="en-US" sz="2000" smtClean="0"/>
            </a:br>
            <a:r>
              <a:rPr lang="en-US" sz="2000" smtClean="0"/>
              <a:t>to signal end of message</a:t>
            </a:r>
          </a:p>
        </p:txBody>
      </p:sp>
      <p:sp>
        <p:nvSpPr>
          <p:cNvPr id="61447" name="Rectangle 4"/>
          <p:cNvSpPr>
            <a:spLocks noGrp="1" noChangeArrowheads="1"/>
          </p:cNvSpPr>
          <p:nvPr>
            <p:ph type="body" sz="half" idx="2"/>
          </p:nvPr>
        </p:nvSpPr>
        <p:spPr>
          <a:xfrm>
            <a:off x="4457700" y="1038225"/>
            <a:ext cx="4219575" cy="5341938"/>
          </a:xfrm>
        </p:spPr>
        <p:txBody>
          <a:bodyPr/>
          <a:lstStyle/>
          <a:p>
            <a:pPr>
              <a:buFont typeface="ZapfDingbats" pitchFamily="82" charset="2"/>
              <a:buNone/>
            </a:pPr>
            <a:r>
              <a:rPr lang="en-US" sz="2400" smtClean="0">
                <a:solidFill>
                  <a:srgbClr val="FF0000"/>
                </a:solidFill>
              </a:rPr>
              <a:t>Comparison with HTTP:</a:t>
            </a:r>
          </a:p>
          <a:p>
            <a:pPr>
              <a:spcBef>
                <a:spcPct val="50000"/>
              </a:spcBef>
            </a:pPr>
            <a:r>
              <a:rPr lang="en-US" sz="2000" smtClean="0"/>
              <a:t>HTTP: (mainly) PULL</a:t>
            </a:r>
          </a:p>
          <a:p>
            <a:pPr>
              <a:spcAft>
                <a:spcPct val="20000"/>
              </a:spcAft>
            </a:pPr>
            <a:r>
              <a:rPr lang="en-US" sz="2000" smtClean="0"/>
              <a:t>SMTP: always PUSH</a:t>
            </a:r>
          </a:p>
          <a:p>
            <a:pPr>
              <a:spcAft>
                <a:spcPct val="20000"/>
              </a:spcAft>
            </a:pPr>
            <a:r>
              <a:rPr lang="en-US" sz="2000" smtClean="0"/>
              <a:t>both have ASCII command/response interaction, status codes</a:t>
            </a:r>
          </a:p>
          <a:p>
            <a:r>
              <a:rPr lang="en-US" sz="2000" smtClean="0"/>
              <a:t>HTTP: a page may contain pictures and other objects</a:t>
            </a:r>
          </a:p>
          <a:p>
            <a:pPr lvl="1"/>
            <a:r>
              <a:rPr lang="en-US" sz="1800" smtClean="0"/>
              <a:t>each object in own message</a:t>
            </a:r>
          </a:p>
          <a:p>
            <a:r>
              <a:rPr lang="en-US" sz="2000" smtClean="0"/>
              <a:t>SMTP:</a:t>
            </a:r>
          </a:p>
          <a:p>
            <a:pPr lvl="1"/>
            <a:r>
              <a:rPr lang="en-US" sz="2000" smtClean="0"/>
              <a:t>originally only ASCII text </a:t>
            </a:r>
          </a:p>
          <a:p>
            <a:pPr lvl="1"/>
            <a:r>
              <a:rPr lang="en-US" sz="2000" smtClean="0"/>
              <a:t>with MIME format, can include any type of objects</a:t>
            </a:r>
          </a:p>
          <a:p>
            <a:pPr lvl="1"/>
            <a:r>
              <a:rPr lang="en-US" sz="2000" smtClean="0"/>
              <a:t>objects sent inside msg.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4"/>
          <p:cNvSpPr>
            <a:spLocks noGrp="1"/>
          </p:cNvSpPr>
          <p:nvPr>
            <p:ph type="dt" sz="quarter" idx="10"/>
          </p:nvPr>
        </p:nvSpPr>
        <p:spPr>
          <a:noFill/>
        </p:spPr>
        <p:txBody>
          <a:bodyPr/>
          <a:lstStyle/>
          <a:p>
            <a:r>
              <a:rPr lang="he-IL" smtClean="0"/>
              <a:t>אפקה תשע"א ס"א</a:t>
            </a:r>
            <a:endParaRPr lang="en-US" smtClean="0"/>
          </a:p>
        </p:txBody>
      </p:sp>
      <p:sp>
        <p:nvSpPr>
          <p:cNvPr id="6246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6246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64351697-4983-46A3-BCF9-82874862FF3E}" type="slidenum">
              <a:rPr lang="he-IL" smtClean="0"/>
              <a:pPr/>
              <a:t>79</a:t>
            </a:fld>
            <a:endParaRPr lang="en-US" smtClean="0"/>
          </a:p>
        </p:txBody>
      </p:sp>
      <p:sp>
        <p:nvSpPr>
          <p:cNvPr id="62469" name="Rectangle 2"/>
          <p:cNvSpPr>
            <a:spLocks noGrp="1" noChangeArrowheads="1"/>
          </p:cNvSpPr>
          <p:nvPr>
            <p:ph type="title"/>
          </p:nvPr>
        </p:nvSpPr>
        <p:spPr/>
        <p:txBody>
          <a:bodyPr/>
          <a:lstStyle/>
          <a:p>
            <a:r>
              <a:rPr lang="en-US" sz="3600" smtClean="0"/>
              <a:t>Original Email msg format </a:t>
            </a:r>
            <a:r>
              <a:rPr lang="en-US" sz="2400" smtClean="0"/>
              <a:t>[RFC 822]</a:t>
            </a:r>
            <a:endParaRPr lang="en-US" sz="2800" smtClean="0"/>
          </a:p>
        </p:txBody>
      </p:sp>
      <p:sp>
        <p:nvSpPr>
          <p:cNvPr id="62470" name="Rectangle 3"/>
          <p:cNvSpPr>
            <a:spLocks noGrp="1" noChangeArrowheads="1"/>
          </p:cNvSpPr>
          <p:nvPr>
            <p:ph type="body" sz="half" idx="1"/>
          </p:nvPr>
        </p:nvSpPr>
        <p:spPr>
          <a:xfrm>
            <a:off x="533400" y="1371600"/>
            <a:ext cx="3810000" cy="5257800"/>
          </a:xfrm>
        </p:spPr>
        <p:txBody>
          <a:bodyPr/>
          <a:lstStyle/>
          <a:p>
            <a:pPr>
              <a:buFont typeface="ZapfDingbats" pitchFamily="82" charset="2"/>
              <a:buNone/>
            </a:pPr>
            <a:r>
              <a:rPr lang="en-US" sz="2000" smtClean="0"/>
              <a:t>SMTP: </a:t>
            </a:r>
            <a:r>
              <a:rPr lang="en-US" sz="2000" u="sng" smtClean="0"/>
              <a:t>protocol</a:t>
            </a:r>
            <a:r>
              <a:rPr lang="en-US" sz="2000" smtClean="0"/>
              <a:t> for transferring email msgs</a:t>
            </a:r>
          </a:p>
          <a:p>
            <a:pPr>
              <a:spcBef>
                <a:spcPct val="40000"/>
              </a:spcBef>
              <a:buFont typeface="ZapfDingbats" pitchFamily="82" charset="2"/>
              <a:buNone/>
            </a:pPr>
            <a:r>
              <a:rPr lang="en-US" sz="2000" smtClean="0"/>
              <a:t>Original email msg FORMAT:</a:t>
            </a:r>
          </a:p>
          <a:p>
            <a:pPr>
              <a:buFont typeface="ZapfDingbats" pitchFamily="82" charset="2"/>
              <a:buNone/>
            </a:pPr>
            <a:r>
              <a:rPr lang="en-US" sz="2000" smtClean="0"/>
              <a:t>RFC 822: standard for text </a:t>
            </a:r>
            <a:r>
              <a:rPr lang="en-US" sz="2000" u="sng" smtClean="0"/>
              <a:t>message format</a:t>
            </a:r>
            <a:r>
              <a:rPr lang="en-US" sz="2000" smtClean="0"/>
              <a:t>:</a:t>
            </a:r>
          </a:p>
          <a:p>
            <a:r>
              <a:rPr lang="en-US" sz="2000" smtClean="0"/>
              <a:t>header lines, e.g.,</a:t>
            </a:r>
          </a:p>
          <a:p>
            <a:pPr lvl="1"/>
            <a:r>
              <a:rPr lang="en-US" sz="1800" smtClean="0"/>
              <a:t>To:</a:t>
            </a:r>
          </a:p>
          <a:p>
            <a:pPr lvl="1"/>
            <a:r>
              <a:rPr lang="en-US" sz="1800" smtClean="0"/>
              <a:t>From:</a:t>
            </a:r>
          </a:p>
          <a:p>
            <a:pPr lvl="1"/>
            <a:r>
              <a:rPr lang="en-US" sz="1800" smtClean="0"/>
              <a:t>Subject:</a:t>
            </a:r>
          </a:p>
          <a:p>
            <a:pPr lvl="1">
              <a:buFont typeface="ZapfDingbats" pitchFamily="82" charset="2"/>
              <a:buNone/>
            </a:pPr>
            <a:r>
              <a:rPr lang="en-US" sz="1800" i="1" smtClean="0">
                <a:solidFill>
                  <a:srgbClr val="FF0000"/>
                </a:solidFill>
              </a:rPr>
              <a:t>different</a:t>
            </a:r>
            <a:r>
              <a:rPr lang="en-US" sz="1800" i="1" smtClean="0">
                <a:solidFill>
                  <a:srgbClr val="66FFCC"/>
                </a:solidFill>
              </a:rPr>
              <a:t> </a:t>
            </a:r>
            <a:r>
              <a:rPr lang="en-US" sz="1800" i="1" smtClean="0"/>
              <a:t>from SMTP commands </a:t>
            </a:r>
            <a:r>
              <a:rPr lang="en-US" sz="1800" smtClean="0"/>
              <a:t>!</a:t>
            </a:r>
          </a:p>
          <a:p>
            <a:r>
              <a:rPr lang="en-US" sz="2000" smtClean="0"/>
              <a:t>body</a:t>
            </a:r>
          </a:p>
          <a:p>
            <a:pPr lvl="1"/>
            <a:r>
              <a:rPr lang="en-US" sz="1800" smtClean="0"/>
              <a:t>the “message” text, ASCII characters only</a:t>
            </a:r>
          </a:p>
        </p:txBody>
      </p:sp>
      <p:sp>
        <p:nvSpPr>
          <p:cNvPr id="62471" name="Rectangle 5"/>
          <p:cNvSpPr>
            <a:spLocks noChangeArrowheads="1"/>
          </p:cNvSpPr>
          <p:nvPr/>
        </p:nvSpPr>
        <p:spPr bwMode="auto">
          <a:xfrm>
            <a:off x="4978400" y="1892300"/>
            <a:ext cx="2832100" cy="431800"/>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a:solidFill>
                  <a:schemeClr val="bg1"/>
                </a:solidFill>
              </a:rPr>
              <a:t>header</a:t>
            </a:r>
          </a:p>
        </p:txBody>
      </p:sp>
      <p:sp>
        <p:nvSpPr>
          <p:cNvPr id="62472" name="Rectangle 7"/>
          <p:cNvSpPr>
            <a:spLocks noChangeArrowheads="1"/>
          </p:cNvSpPr>
          <p:nvPr/>
        </p:nvSpPr>
        <p:spPr bwMode="auto">
          <a:xfrm>
            <a:off x="4978400" y="2705100"/>
            <a:ext cx="2832100" cy="1739900"/>
          </a:xfrm>
          <a:prstGeom prst="rect">
            <a:avLst/>
          </a:prstGeom>
          <a:solidFill>
            <a:schemeClr val="accent2"/>
          </a:solidFill>
          <a:ln w="9525">
            <a:solidFill>
              <a:schemeClr val="tx1"/>
            </a:solidFill>
            <a:miter lim="800000"/>
            <a:headEnd/>
            <a:tailEnd/>
          </a:ln>
        </p:spPr>
        <p:txBody>
          <a:bodyPr wrap="none" anchor="ctr"/>
          <a:lstStyle/>
          <a:p>
            <a:pPr algn="ctr">
              <a:spcBef>
                <a:spcPct val="0"/>
              </a:spcBef>
              <a:buClrTx/>
              <a:buSzTx/>
              <a:buFontTx/>
              <a:buNone/>
            </a:pPr>
            <a:r>
              <a:rPr lang="en-US">
                <a:solidFill>
                  <a:schemeClr val="bg1"/>
                </a:solidFill>
              </a:rPr>
              <a:t>body</a:t>
            </a:r>
          </a:p>
        </p:txBody>
      </p:sp>
      <p:sp>
        <p:nvSpPr>
          <p:cNvPr id="62473" name="Rectangle 9"/>
          <p:cNvSpPr>
            <a:spLocks noChangeArrowheads="1"/>
          </p:cNvSpPr>
          <p:nvPr/>
        </p:nvSpPr>
        <p:spPr bwMode="auto">
          <a:xfrm>
            <a:off x="4775200" y="1778000"/>
            <a:ext cx="3238500" cy="3073400"/>
          </a:xfrm>
          <a:prstGeom prst="rect">
            <a:avLst/>
          </a:prstGeom>
          <a:noFill/>
          <a:ln w="12700">
            <a:solidFill>
              <a:schemeClr val="tx1"/>
            </a:solidFill>
            <a:miter lim="800000"/>
            <a:headEnd/>
            <a:tailEnd/>
          </a:ln>
        </p:spPr>
        <p:txBody>
          <a:bodyPr wrap="none" anchor="ctr"/>
          <a:lstStyle/>
          <a:p>
            <a:endParaRPr lang="he-IL"/>
          </a:p>
        </p:txBody>
      </p:sp>
      <p:sp>
        <p:nvSpPr>
          <p:cNvPr id="62474" name="Line 10"/>
          <p:cNvSpPr>
            <a:spLocks noChangeShapeType="1"/>
          </p:cNvSpPr>
          <p:nvPr/>
        </p:nvSpPr>
        <p:spPr bwMode="auto">
          <a:xfrm flipV="1">
            <a:off x="3162300" y="2159000"/>
            <a:ext cx="1765300" cy="1016000"/>
          </a:xfrm>
          <a:prstGeom prst="line">
            <a:avLst/>
          </a:prstGeom>
          <a:noFill/>
          <a:ln w="19050">
            <a:solidFill>
              <a:srgbClr val="FF0000"/>
            </a:solidFill>
            <a:round/>
            <a:headEnd/>
            <a:tailEnd type="triangle" w="med" len="med"/>
          </a:ln>
        </p:spPr>
        <p:txBody>
          <a:bodyPr wrap="none" anchor="ctr"/>
          <a:lstStyle/>
          <a:p>
            <a:endParaRPr lang="he-IL"/>
          </a:p>
        </p:txBody>
      </p:sp>
      <p:sp>
        <p:nvSpPr>
          <p:cNvPr id="62475" name="Line 11"/>
          <p:cNvSpPr>
            <a:spLocks noChangeShapeType="1"/>
          </p:cNvSpPr>
          <p:nvPr/>
        </p:nvSpPr>
        <p:spPr bwMode="auto">
          <a:xfrm flipV="1">
            <a:off x="3009900" y="3327400"/>
            <a:ext cx="1905000" cy="1879600"/>
          </a:xfrm>
          <a:prstGeom prst="line">
            <a:avLst/>
          </a:prstGeom>
          <a:noFill/>
          <a:ln w="19050">
            <a:solidFill>
              <a:srgbClr val="FF0000"/>
            </a:solidFill>
            <a:round/>
            <a:headEnd/>
            <a:tailEnd type="triangle" w="med" len="med"/>
          </a:ln>
        </p:spPr>
        <p:txBody>
          <a:bodyPr wrap="none" anchor="ctr"/>
          <a:lstStyle/>
          <a:p>
            <a:endParaRPr lang="he-IL"/>
          </a:p>
        </p:txBody>
      </p:sp>
      <p:sp>
        <p:nvSpPr>
          <p:cNvPr id="62476" name="Text Box 13"/>
          <p:cNvSpPr txBox="1">
            <a:spLocks noChangeArrowheads="1"/>
          </p:cNvSpPr>
          <p:nvPr/>
        </p:nvSpPr>
        <p:spPr bwMode="auto">
          <a:xfrm>
            <a:off x="8132763" y="2112963"/>
            <a:ext cx="804862" cy="7016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t>blank</a:t>
            </a:r>
          </a:p>
          <a:p>
            <a:pPr algn="ctr">
              <a:spcBef>
                <a:spcPct val="0"/>
              </a:spcBef>
              <a:buClrTx/>
              <a:buSzTx/>
              <a:buFontTx/>
              <a:buNone/>
            </a:pPr>
            <a:r>
              <a:rPr lang="en-US" sz="2000"/>
              <a:t>line</a:t>
            </a:r>
          </a:p>
        </p:txBody>
      </p:sp>
      <p:sp>
        <p:nvSpPr>
          <p:cNvPr id="62477" name="Line 14"/>
          <p:cNvSpPr>
            <a:spLocks noChangeShapeType="1"/>
          </p:cNvSpPr>
          <p:nvPr/>
        </p:nvSpPr>
        <p:spPr bwMode="auto">
          <a:xfrm flipH="1">
            <a:off x="7251700" y="2552700"/>
            <a:ext cx="965200" cy="0"/>
          </a:xfrm>
          <a:prstGeom prst="line">
            <a:avLst/>
          </a:prstGeom>
          <a:noFill/>
          <a:ln w="19050">
            <a:solidFill>
              <a:srgbClr val="FF0000"/>
            </a:solidFill>
            <a:round/>
            <a:headEnd/>
            <a:tailEnd type="triangle" w="med" len="med"/>
          </a:ln>
        </p:spPr>
        <p:txBody>
          <a:bodyPr wrap="none" anchor="ctr"/>
          <a:lstStyle/>
          <a:p>
            <a:endParaRPr lang="he-I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Date Placeholder 4"/>
          <p:cNvSpPr>
            <a:spLocks noGrp="1"/>
          </p:cNvSpPr>
          <p:nvPr>
            <p:ph type="dt" sz="quarter" idx="10"/>
          </p:nvPr>
        </p:nvSpPr>
        <p:spPr>
          <a:noFill/>
        </p:spPr>
        <p:txBody>
          <a:bodyPr/>
          <a:lstStyle/>
          <a:p>
            <a:endParaRPr lang="he-IL" smtClean="0"/>
          </a:p>
        </p:txBody>
      </p:sp>
      <p:sp>
        <p:nvSpPr>
          <p:cNvPr id="3090"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3091" name="Slide Number Placeholder 6"/>
          <p:cNvSpPr>
            <a:spLocks noGrp="1"/>
          </p:cNvSpPr>
          <p:nvPr>
            <p:ph type="sldNum" sz="quarter" idx="12"/>
          </p:nvPr>
        </p:nvSpPr>
        <p:spPr>
          <a:noFill/>
        </p:spPr>
        <p:txBody>
          <a:bodyPr/>
          <a:lstStyle/>
          <a:p>
            <a:r>
              <a:rPr lang="en-US" smtClean="0"/>
              <a:t>8-</a:t>
            </a:r>
            <a:fld id="{380BFE4D-3252-4AB4-BB5A-F13AB832FCA8}" type="slidenum">
              <a:rPr lang="he-IL" smtClean="0"/>
              <a:pPr/>
              <a:t>8</a:t>
            </a:fld>
            <a:endParaRPr lang="en-US" smtClean="0"/>
          </a:p>
        </p:txBody>
      </p:sp>
      <p:sp>
        <p:nvSpPr>
          <p:cNvPr id="3092" name="Rectangle 2"/>
          <p:cNvSpPr>
            <a:spLocks noGrp="1" noChangeArrowheads="1"/>
          </p:cNvSpPr>
          <p:nvPr>
            <p:ph type="title"/>
          </p:nvPr>
        </p:nvSpPr>
        <p:spPr/>
        <p:txBody>
          <a:bodyPr/>
          <a:lstStyle/>
          <a:p>
            <a:r>
              <a:rPr lang="en-US" smtClean="0"/>
              <a:t>Process Interaction Scenario</a:t>
            </a:r>
          </a:p>
        </p:txBody>
      </p:sp>
      <p:sp>
        <p:nvSpPr>
          <p:cNvPr id="3093" name="Rectangle 4"/>
          <p:cNvSpPr>
            <a:spLocks noGrp="1" noChangeArrowheads="1"/>
          </p:cNvSpPr>
          <p:nvPr>
            <p:ph type="body" sz="half" idx="2"/>
          </p:nvPr>
        </p:nvSpPr>
        <p:spPr>
          <a:xfrm>
            <a:off x="4883150" y="1141413"/>
            <a:ext cx="4260850" cy="5032375"/>
          </a:xfrm>
        </p:spPr>
        <p:txBody>
          <a:bodyPr/>
          <a:lstStyle/>
          <a:p>
            <a:pPr>
              <a:lnSpc>
                <a:spcPct val="90000"/>
              </a:lnSpc>
              <a:buFont typeface="ZapfDingbats" pitchFamily="82" charset="2"/>
              <a:buNone/>
            </a:pPr>
            <a:r>
              <a:rPr lang="en-US" sz="2400" smtClean="0">
                <a:solidFill>
                  <a:srgbClr val="FF0000"/>
                </a:solidFill>
              </a:rPr>
              <a:t>server </a:t>
            </a:r>
            <a:r>
              <a:rPr lang="en-US" sz="2400" smtClean="0">
                <a:solidFill>
                  <a:srgbClr val="FF0000"/>
                </a:solidFill>
                <a:cs typeface="Arial" pitchFamily="34" charset="0"/>
              </a:rPr>
              <a:t>process</a:t>
            </a:r>
            <a:r>
              <a:rPr lang="en-US" sz="2400" smtClean="0">
                <a:solidFill>
                  <a:srgbClr val="FF0000"/>
                </a:solidFill>
              </a:rPr>
              <a:t>:</a:t>
            </a:r>
            <a:r>
              <a:rPr lang="en-US" sz="2400" smtClean="0"/>
              <a:t> </a:t>
            </a:r>
          </a:p>
          <a:p>
            <a:pPr lvl="1">
              <a:lnSpc>
                <a:spcPct val="90000"/>
              </a:lnSpc>
            </a:pPr>
            <a:r>
              <a:rPr lang="en-US" sz="2000" u="sng" smtClean="0"/>
              <a:t>waits</a:t>
            </a:r>
            <a:r>
              <a:rPr lang="en-US" sz="2000" smtClean="0"/>
              <a:t> all the time for work</a:t>
            </a:r>
          </a:p>
          <a:p>
            <a:pPr lvl="1">
              <a:lnSpc>
                <a:spcPct val="90000"/>
              </a:lnSpc>
            </a:pPr>
            <a:r>
              <a:rPr lang="en-US" sz="2000" smtClean="0"/>
              <a:t>its IP address must be known to the client process before interaction starts</a:t>
            </a:r>
          </a:p>
          <a:p>
            <a:pPr>
              <a:lnSpc>
                <a:spcPct val="90000"/>
              </a:lnSpc>
              <a:buFont typeface="ZapfDingbats" pitchFamily="82" charset="2"/>
              <a:buNone/>
            </a:pPr>
            <a:r>
              <a:rPr lang="en-US" sz="2400" smtClean="0">
                <a:solidFill>
                  <a:srgbClr val="FF0000"/>
                </a:solidFill>
              </a:rPr>
              <a:t>client process:</a:t>
            </a:r>
          </a:p>
          <a:p>
            <a:pPr lvl="1">
              <a:lnSpc>
                <a:spcPct val="90000"/>
              </a:lnSpc>
            </a:pPr>
            <a:r>
              <a:rPr lang="en-US" sz="2000" u="sng" smtClean="0"/>
              <a:t>initiates</a:t>
            </a:r>
            <a:r>
              <a:rPr lang="en-US" sz="2000" smtClean="0"/>
              <a:t> interaction with server process when needs its help</a:t>
            </a:r>
          </a:p>
          <a:p>
            <a:pPr lvl="1">
              <a:lnSpc>
                <a:spcPct val="90000"/>
              </a:lnSpc>
            </a:pPr>
            <a:r>
              <a:rPr lang="en-US" sz="2000" smtClean="0"/>
              <a:t>if server process agrees :</a:t>
            </a:r>
          </a:p>
          <a:p>
            <a:pPr lvl="1">
              <a:lnSpc>
                <a:spcPct val="90000"/>
              </a:lnSpc>
            </a:pPr>
            <a:r>
              <a:rPr lang="en-US" sz="2000" smtClean="0"/>
              <a:t>the two processes exchange messages </a:t>
            </a:r>
          </a:p>
          <a:p>
            <a:pPr lvl="1">
              <a:lnSpc>
                <a:spcPct val="90000"/>
              </a:lnSpc>
            </a:pPr>
            <a:r>
              <a:rPr lang="en-US" sz="2000" smtClean="0"/>
              <a:t>the messages enable them to cooperate to get the work done</a:t>
            </a:r>
          </a:p>
        </p:txBody>
      </p:sp>
      <p:sp>
        <p:nvSpPr>
          <p:cNvPr id="3094" name="Freeform 6"/>
          <p:cNvSpPr>
            <a:spLocks/>
          </p:cNvSpPr>
          <p:nvPr/>
        </p:nvSpPr>
        <p:spPr bwMode="auto">
          <a:xfrm>
            <a:off x="762000" y="1600200"/>
            <a:ext cx="1866900" cy="1589088"/>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3095" name="Freeform 7"/>
          <p:cNvSpPr>
            <a:spLocks/>
          </p:cNvSpPr>
          <p:nvPr/>
        </p:nvSpPr>
        <p:spPr bwMode="auto">
          <a:xfrm>
            <a:off x="1130300" y="3051175"/>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3096" name="Group 233"/>
          <p:cNvGrpSpPr>
            <a:grpSpLocks/>
          </p:cNvGrpSpPr>
          <p:nvPr/>
        </p:nvGrpSpPr>
        <p:grpSpPr bwMode="auto">
          <a:xfrm>
            <a:off x="879475" y="1735138"/>
            <a:ext cx="3560763" cy="3390900"/>
            <a:chOff x="554" y="1093"/>
            <a:chExt cx="2243" cy="2136"/>
          </a:xfrm>
        </p:grpSpPr>
        <p:graphicFrame>
          <p:nvGraphicFramePr>
            <p:cNvPr id="3074" name="Object 3"/>
            <p:cNvGraphicFramePr>
              <a:graphicFrameLocks noChangeAspect="1"/>
            </p:cNvGraphicFramePr>
            <p:nvPr/>
          </p:nvGraphicFramePr>
          <p:xfrm>
            <a:off x="1125" y="2130"/>
            <a:ext cx="822" cy="684"/>
          </p:xfrm>
          <a:graphic>
            <a:graphicData uri="http://schemas.openxmlformats.org/presentationml/2006/ole">
              <p:oleObj spid="_x0000_s3119" name="Clip" r:id="rId3" imgW="1307263" imgH="1084139" progId="">
                <p:embed/>
              </p:oleObj>
            </a:graphicData>
          </a:graphic>
        </p:graphicFrame>
        <p:sp>
          <p:nvSpPr>
            <p:cNvPr id="3104" name="Freeform 5"/>
            <p:cNvSpPr>
              <a:spLocks/>
            </p:cNvSpPr>
            <p:nvPr/>
          </p:nvSpPr>
          <p:spPr bwMode="auto">
            <a:xfrm>
              <a:off x="1664" y="1098"/>
              <a:ext cx="1133" cy="1055"/>
            </a:xfrm>
            <a:custGeom>
              <a:avLst/>
              <a:gdLst>
                <a:gd name="T0" fmla="*/ 57 w 1292"/>
                <a:gd name="T1" fmla="*/ 3 h 1255"/>
                <a:gd name="T2" fmla="*/ 9 w 1292"/>
                <a:gd name="T3" fmla="*/ 24 h 1255"/>
                <a:gd name="T4" fmla="*/ 7 w 1292"/>
                <a:gd name="T5" fmla="*/ 77 h 1255"/>
                <a:gd name="T6" fmla="*/ 12 w 1292"/>
                <a:gd name="T7" fmla="*/ 123 h 1255"/>
                <a:gd name="T8" fmla="*/ 58 w 1292"/>
                <a:gd name="T9" fmla="*/ 129 h 1255"/>
                <a:gd name="T10" fmla="*/ 153 w 1292"/>
                <a:gd name="T11" fmla="*/ 167 h 1255"/>
                <a:gd name="T12" fmla="*/ 234 w 1292"/>
                <a:gd name="T13" fmla="*/ 184 h 1255"/>
                <a:gd name="T14" fmla="*/ 282 w 1292"/>
                <a:gd name="T15" fmla="*/ 151 h 1255"/>
                <a:gd name="T16" fmla="*/ 300 w 1292"/>
                <a:gd name="T17" fmla="*/ 66 h 1255"/>
                <a:gd name="T18" fmla="*/ 284 w 1292"/>
                <a:gd name="T19" fmla="*/ 31 h 1255"/>
                <a:gd name="T20" fmla="*/ 176 w 1292"/>
                <a:gd name="T21" fmla="*/ 17 h 1255"/>
                <a:gd name="T22" fmla="*/ 57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grpSp>
          <p:nvGrpSpPr>
            <p:cNvPr id="3105" name="Group 8"/>
            <p:cNvGrpSpPr>
              <a:grpSpLocks/>
            </p:cNvGrpSpPr>
            <p:nvPr/>
          </p:nvGrpSpPr>
          <p:grpSpPr bwMode="auto">
            <a:xfrm>
              <a:off x="554" y="1093"/>
              <a:ext cx="462" cy="201"/>
              <a:chOff x="3552" y="246"/>
              <a:chExt cx="527" cy="248"/>
            </a:xfrm>
          </p:grpSpPr>
          <p:graphicFrame>
            <p:nvGraphicFramePr>
              <p:cNvPr id="3087" name="Object 9"/>
              <p:cNvGraphicFramePr>
                <a:graphicFrameLocks noChangeAspect="1"/>
              </p:cNvGraphicFramePr>
              <p:nvPr/>
            </p:nvGraphicFramePr>
            <p:xfrm>
              <a:off x="3552" y="246"/>
              <a:ext cx="299" cy="248"/>
            </p:xfrm>
            <a:graphic>
              <a:graphicData uri="http://schemas.openxmlformats.org/presentationml/2006/ole">
                <p:oleObj spid="_x0000_s3120" name="Clip" r:id="rId4" imgW="1307263" imgH="1084139" progId="">
                  <p:embed/>
                </p:oleObj>
              </a:graphicData>
            </a:graphic>
          </p:graphicFrame>
          <p:graphicFrame>
            <p:nvGraphicFramePr>
              <p:cNvPr id="3088" name="Object 10"/>
              <p:cNvGraphicFramePr>
                <a:graphicFrameLocks noChangeAspect="1"/>
              </p:cNvGraphicFramePr>
              <p:nvPr/>
            </p:nvGraphicFramePr>
            <p:xfrm>
              <a:off x="3878" y="338"/>
              <a:ext cx="201" cy="144"/>
            </p:xfrm>
            <a:graphic>
              <a:graphicData uri="http://schemas.openxmlformats.org/presentationml/2006/ole">
                <p:oleObj spid="_x0000_s3121" name="Clip" r:id="rId5" imgW="681706" imgH="480401" progId="">
                  <p:embed/>
                </p:oleObj>
              </a:graphicData>
            </a:graphic>
          </p:graphicFrame>
          <p:sp>
            <p:nvSpPr>
              <p:cNvPr id="3310"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3106" name="Group 12"/>
            <p:cNvGrpSpPr>
              <a:grpSpLocks/>
            </p:cNvGrpSpPr>
            <p:nvPr/>
          </p:nvGrpSpPr>
          <p:grpSpPr bwMode="auto">
            <a:xfrm>
              <a:off x="554" y="1468"/>
              <a:ext cx="462" cy="201"/>
              <a:chOff x="3552" y="246"/>
              <a:chExt cx="527" cy="248"/>
            </a:xfrm>
          </p:grpSpPr>
          <p:graphicFrame>
            <p:nvGraphicFramePr>
              <p:cNvPr id="3085" name="Object 13"/>
              <p:cNvGraphicFramePr>
                <a:graphicFrameLocks noChangeAspect="1"/>
              </p:cNvGraphicFramePr>
              <p:nvPr/>
            </p:nvGraphicFramePr>
            <p:xfrm>
              <a:off x="3552" y="246"/>
              <a:ext cx="299" cy="248"/>
            </p:xfrm>
            <a:graphic>
              <a:graphicData uri="http://schemas.openxmlformats.org/presentationml/2006/ole">
                <p:oleObj spid="_x0000_s3122" name="Clip" r:id="rId6" imgW="1307263" imgH="1084139" progId="">
                  <p:embed/>
                </p:oleObj>
              </a:graphicData>
            </a:graphic>
          </p:graphicFrame>
          <p:graphicFrame>
            <p:nvGraphicFramePr>
              <p:cNvPr id="3086" name="Object 14"/>
              <p:cNvGraphicFramePr>
                <a:graphicFrameLocks noChangeAspect="1"/>
              </p:cNvGraphicFramePr>
              <p:nvPr/>
            </p:nvGraphicFramePr>
            <p:xfrm>
              <a:off x="3878" y="338"/>
              <a:ext cx="201" cy="144"/>
            </p:xfrm>
            <a:graphic>
              <a:graphicData uri="http://schemas.openxmlformats.org/presentationml/2006/ole">
                <p:oleObj spid="_x0000_s3123" name="Clip" r:id="rId7" imgW="681706" imgH="480401" progId="">
                  <p:embed/>
                </p:oleObj>
              </a:graphicData>
            </a:graphic>
          </p:graphicFrame>
          <p:sp>
            <p:nvSpPr>
              <p:cNvPr id="3309"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3107" name="Group 16"/>
            <p:cNvGrpSpPr>
              <a:grpSpLocks/>
            </p:cNvGrpSpPr>
            <p:nvPr/>
          </p:nvGrpSpPr>
          <p:grpSpPr bwMode="auto">
            <a:xfrm>
              <a:off x="791" y="1334"/>
              <a:ext cx="44" cy="135"/>
              <a:chOff x="3842" y="406"/>
              <a:chExt cx="51" cy="167"/>
            </a:xfrm>
          </p:grpSpPr>
          <p:sp>
            <p:nvSpPr>
              <p:cNvPr id="3306"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3307"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3308"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3108" name="Group 20"/>
            <p:cNvGrpSpPr>
              <a:grpSpLocks/>
            </p:cNvGrpSpPr>
            <p:nvPr/>
          </p:nvGrpSpPr>
          <p:grpSpPr bwMode="auto">
            <a:xfrm>
              <a:off x="1087" y="1651"/>
              <a:ext cx="132" cy="249"/>
              <a:chOff x="4180" y="783"/>
              <a:chExt cx="150" cy="307"/>
            </a:xfrm>
          </p:grpSpPr>
          <p:sp>
            <p:nvSpPr>
              <p:cNvPr id="3298"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99"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300"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301"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302"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303"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304"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305"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109" name="Group 29"/>
            <p:cNvGrpSpPr>
              <a:grpSpLocks/>
            </p:cNvGrpSpPr>
            <p:nvPr/>
          </p:nvGrpSpPr>
          <p:grpSpPr bwMode="auto">
            <a:xfrm rot="-5400000">
              <a:off x="1284" y="1700"/>
              <a:ext cx="51" cy="147"/>
              <a:chOff x="3842" y="406"/>
              <a:chExt cx="51" cy="167"/>
            </a:xfrm>
          </p:grpSpPr>
          <p:sp>
            <p:nvSpPr>
              <p:cNvPr id="3295"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3296"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3297"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3110" name="Line 33"/>
            <p:cNvSpPr>
              <a:spLocks noChangeShapeType="1"/>
            </p:cNvSpPr>
            <p:nvPr/>
          </p:nvSpPr>
          <p:spPr bwMode="auto">
            <a:xfrm>
              <a:off x="1173" y="1593"/>
              <a:ext cx="312" cy="1"/>
            </a:xfrm>
            <a:prstGeom prst="line">
              <a:avLst/>
            </a:prstGeom>
            <a:noFill/>
            <a:ln w="12700">
              <a:solidFill>
                <a:schemeClr val="tx1"/>
              </a:solidFill>
              <a:round/>
              <a:headEnd/>
              <a:tailEnd/>
            </a:ln>
          </p:spPr>
          <p:txBody>
            <a:bodyPr wrap="none" anchor="ctr"/>
            <a:lstStyle/>
            <a:p>
              <a:endParaRPr lang="he-IL"/>
            </a:p>
          </p:txBody>
        </p:sp>
        <p:sp>
          <p:nvSpPr>
            <p:cNvPr id="3111" name="Line 34"/>
            <p:cNvSpPr>
              <a:spLocks noChangeShapeType="1"/>
            </p:cNvSpPr>
            <p:nvPr/>
          </p:nvSpPr>
          <p:spPr bwMode="auto">
            <a:xfrm>
              <a:off x="1175" y="1591"/>
              <a:ext cx="1" cy="60"/>
            </a:xfrm>
            <a:prstGeom prst="line">
              <a:avLst/>
            </a:prstGeom>
            <a:noFill/>
            <a:ln w="12700">
              <a:solidFill>
                <a:schemeClr val="tx1"/>
              </a:solidFill>
              <a:round/>
              <a:headEnd/>
              <a:tailEnd/>
            </a:ln>
          </p:spPr>
          <p:txBody>
            <a:bodyPr wrap="none" anchor="ctr"/>
            <a:lstStyle/>
            <a:p>
              <a:endParaRPr lang="he-IL"/>
            </a:p>
          </p:txBody>
        </p:sp>
        <p:sp>
          <p:nvSpPr>
            <p:cNvPr id="3112" name="Line 35"/>
            <p:cNvSpPr>
              <a:spLocks noChangeShapeType="1"/>
            </p:cNvSpPr>
            <p:nvPr/>
          </p:nvSpPr>
          <p:spPr bwMode="auto">
            <a:xfrm>
              <a:off x="1487" y="1590"/>
              <a:ext cx="1" cy="52"/>
            </a:xfrm>
            <a:prstGeom prst="line">
              <a:avLst/>
            </a:prstGeom>
            <a:noFill/>
            <a:ln w="12700">
              <a:solidFill>
                <a:schemeClr val="tx1"/>
              </a:solidFill>
              <a:round/>
              <a:headEnd/>
              <a:tailEnd/>
            </a:ln>
          </p:spPr>
          <p:txBody>
            <a:bodyPr wrap="none" anchor="ctr"/>
            <a:lstStyle/>
            <a:p>
              <a:endParaRPr lang="he-IL"/>
            </a:p>
          </p:txBody>
        </p:sp>
        <p:sp>
          <p:nvSpPr>
            <p:cNvPr id="3113" name="Line 36"/>
            <p:cNvSpPr>
              <a:spLocks noChangeShapeType="1"/>
            </p:cNvSpPr>
            <p:nvPr/>
          </p:nvSpPr>
          <p:spPr bwMode="auto">
            <a:xfrm>
              <a:off x="984" y="1253"/>
              <a:ext cx="182" cy="167"/>
            </a:xfrm>
            <a:prstGeom prst="line">
              <a:avLst/>
            </a:prstGeom>
            <a:noFill/>
            <a:ln w="12700">
              <a:solidFill>
                <a:schemeClr val="tx1"/>
              </a:solidFill>
              <a:round/>
              <a:headEnd/>
              <a:tailEnd/>
            </a:ln>
          </p:spPr>
          <p:txBody>
            <a:bodyPr wrap="none" anchor="ctr"/>
            <a:lstStyle/>
            <a:p>
              <a:endParaRPr lang="he-IL"/>
            </a:p>
          </p:txBody>
        </p:sp>
        <p:sp>
          <p:nvSpPr>
            <p:cNvPr id="3114" name="Line 37"/>
            <p:cNvSpPr>
              <a:spLocks noChangeShapeType="1"/>
            </p:cNvSpPr>
            <p:nvPr/>
          </p:nvSpPr>
          <p:spPr bwMode="auto">
            <a:xfrm flipV="1">
              <a:off x="992" y="1433"/>
              <a:ext cx="174" cy="208"/>
            </a:xfrm>
            <a:prstGeom prst="line">
              <a:avLst/>
            </a:prstGeom>
            <a:noFill/>
            <a:ln w="12700">
              <a:solidFill>
                <a:schemeClr val="tx1"/>
              </a:solidFill>
              <a:round/>
              <a:headEnd/>
              <a:tailEnd/>
            </a:ln>
          </p:spPr>
          <p:txBody>
            <a:bodyPr wrap="none" anchor="ctr"/>
            <a:lstStyle/>
            <a:p>
              <a:endParaRPr lang="he-IL"/>
            </a:p>
          </p:txBody>
        </p:sp>
        <p:sp>
          <p:nvSpPr>
            <p:cNvPr id="3115" name="Line 38"/>
            <p:cNvSpPr>
              <a:spLocks noChangeShapeType="1"/>
            </p:cNvSpPr>
            <p:nvPr/>
          </p:nvSpPr>
          <p:spPr bwMode="auto">
            <a:xfrm flipV="1">
              <a:off x="1324" y="1487"/>
              <a:ext cx="1" cy="103"/>
            </a:xfrm>
            <a:prstGeom prst="line">
              <a:avLst/>
            </a:prstGeom>
            <a:noFill/>
            <a:ln w="12700">
              <a:solidFill>
                <a:schemeClr val="tx1"/>
              </a:solidFill>
              <a:round/>
              <a:headEnd/>
              <a:tailEnd/>
            </a:ln>
          </p:spPr>
          <p:txBody>
            <a:bodyPr wrap="none" anchor="ctr"/>
            <a:lstStyle/>
            <a:p>
              <a:endParaRPr lang="he-IL"/>
            </a:p>
          </p:txBody>
        </p:sp>
        <p:grpSp>
          <p:nvGrpSpPr>
            <p:cNvPr id="3116" name="Group 39"/>
            <p:cNvGrpSpPr>
              <a:grpSpLocks/>
            </p:cNvGrpSpPr>
            <p:nvPr/>
          </p:nvGrpSpPr>
          <p:grpSpPr bwMode="auto">
            <a:xfrm>
              <a:off x="1399" y="1637"/>
              <a:ext cx="132" cy="249"/>
              <a:chOff x="4180" y="783"/>
              <a:chExt cx="150" cy="307"/>
            </a:xfrm>
          </p:grpSpPr>
          <p:sp>
            <p:nvSpPr>
              <p:cNvPr id="3287"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88"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289"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290"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291"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292"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293"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294"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117" name="Group 48"/>
            <p:cNvGrpSpPr>
              <a:grpSpLocks/>
            </p:cNvGrpSpPr>
            <p:nvPr/>
          </p:nvGrpSpPr>
          <p:grpSpPr bwMode="auto">
            <a:xfrm>
              <a:off x="796" y="2027"/>
              <a:ext cx="302" cy="583"/>
              <a:chOff x="3314" y="1248"/>
              <a:chExt cx="344" cy="694"/>
            </a:xfrm>
          </p:grpSpPr>
          <p:graphicFrame>
            <p:nvGraphicFramePr>
              <p:cNvPr id="3083" name="Object 49"/>
              <p:cNvGraphicFramePr>
                <a:graphicFrameLocks noChangeAspect="1"/>
              </p:cNvGraphicFramePr>
              <p:nvPr/>
            </p:nvGraphicFramePr>
            <p:xfrm>
              <a:off x="3314" y="1248"/>
              <a:ext cx="299" cy="248"/>
            </p:xfrm>
            <a:graphic>
              <a:graphicData uri="http://schemas.openxmlformats.org/presentationml/2006/ole">
                <p:oleObj spid="_x0000_s3124" name="Clip" r:id="rId8" imgW="1307263" imgH="1084139" progId="">
                  <p:embed/>
                </p:oleObj>
              </a:graphicData>
            </a:graphic>
          </p:graphicFrame>
          <p:sp>
            <p:nvSpPr>
              <p:cNvPr id="3280"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3084" name="Object 51"/>
              <p:cNvGraphicFramePr>
                <a:graphicFrameLocks noChangeAspect="1"/>
              </p:cNvGraphicFramePr>
              <p:nvPr/>
            </p:nvGraphicFramePr>
            <p:xfrm>
              <a:off x="3314" y="1694"/>
              <a:ext cx="299" cy="248"/>
            </p:xfrm>
            <a:graphic>
              <a:graphicData uri="http://schemas.openxmlformats.org/presentationml/2006/ole">
                <p:oleObj spid="_x0000_s3125" name="Clip" r:id="rId9" imgW="1307263" imgH="1084139" progId="">
                  <p:embed/>
                </p:oleObj>
              </a:graphicData>
            </a:graphic>
          </p:graphicFrame>
          <p:sp>
            <p:nvSpPr>
              <p:cNvPr id="3281"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3282" name="Group 53"/>
              <p:cNvGrpSpPr>
                <a:grpSpLocks/>
              </p:cNvGrpSpPr>
              <p:nvPr/>
            </p:nvGrpSpPr>
            <p:grpSpPr bwMode="auto">
              <a:xfrm>
                <a:off x="3404" y="1504"/>
                <a:ext cx="51" cy="167"/>
                <a:chOff x="3842" y="406"/>
                <a:chExt cx="51" cy="167"/>
              </a:xfrm>
            </p:grpSpPr>
            <p:sp>
              <p:nvSpPr>
                <p:cNvPr id="3284"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3285"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3286"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3283"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3075" name="Object 58"/>
            <p:cNvGraphicFramePr>
              <a:graphicFrameLocks noChangeAspect="1"/>
            </p:cNvGraphicFramePr>
            <p:nvPr/>
          </p:nvGraphicFramePr>
          <p:xfrm>
            <a:off x="956" y="2656"/>
            <a:ext cx="262" cy="208"/>
          </p:xfrm>
          <a:graphic>
            <a:graphicData uri="http://schemas.openxmlformats.org/presentationml/2006/ole">
              <p:oleObj spid="_x0000_s3126" name="Clip" r:id="rId10" imgW="1307263" imgH="1084139" progId="">
                <p:embed/>
              </p:oleObj>
            </a:graphicData>
          </a:graphic>
        </p:graphicFrame>
        <p:sp>
          <p:nvSpPr>
            <p:cNvPr id="3118" name="Oval 59"/>
            <p:cNvSpPr>
              <a:spLocks noChangeArrowheads="1"/>
            </p:cNvSpPr>
            <p:nvPr/>
          </p:nvSpPr>
          <p:spPr bwMode="auto">
            <a:xfrm rot="-5400000">
              <a:off x="1219" y="2721"/>
              <a:ext cx="40" cy="41"/>
            </a:xfrm>
            <a:prstGeom prst="ellipse">
              <a:avLst/>
            </a:prstGeom>
            <a:solidFill>
              <a:schemeClr val="accent2"/>
            </a:solidFill>
            <a:ln w="9525">
              <a:noFill/>
              <a:round/>
              <a:headEnd/>
              <a:tailEnd/>
            </a:ln>
          </p:spPr>
          <p:txBody>
            <a:bodyPr wrap="none" anchor="ctr"/>
            <a:lstStyle/>
            <a:p>
              <a:endParaRPr lang="he-IL"/>
            </a:p>
          </p:txBody>
        </p:sp>
        <p:sp>
          <p:nvSpPr>
            <p:cNvPr id="3119" name="Oval 60"/>
            <p:cNvSpPr>
              <a:spLocks noChangeArrowheads="1"/>
            </p:cNvSpPr>
            <p:nvPr/>
          </p:nvSpPr>
          <p:spPr bwMode="auto">
            <a:xfrm rot="-5400000">
              <a:off x="1272" y="2720"/>
              <a:ext cx="40" cy="42"/>
            </a:xfrm>
            <a:prstGeom prst="ellipse">
              <a:avLst/>
            </a:prstGeom>
            <a:solidFill>
              <a:schemeClr val="accent2"/>
            </a:solidFill>
            <a:ln w="9525">
              <a:noFill/>
              <a:round/>
              <a:headEnd/>
              <a:tailEnd/>
            </a:ln>
          </p:spPr>
          <p:txBody>
            <a:bodyPr wrap="none" anchor="ctr"/>
            <a:lstStyle/>
            <a:p>
              <a:endParaRPr lang="he-IL"/>
            </a:p>
          </p:txBody>
        </p:sp>
        <p:sp>
          <p:nvSpPr>
            <p:cNvPr id="3120" name="Oval 61"/>
            <p:cNvSpPr>
              <a:spLocks noChangeArrowheads="1"/>
            </p:cNvSpPr>
            <p:nvPr/>
          </p:nvSpPr>
          <p:spPr bwMode="auto">
            <a:xfrm rot="-5400000">
              <a:off x="1321" y="2723"/>
              <a:ext cx="39" cy="41"/>
            </a:xfrm>
            <a:prstGeom prst="ellipse">
              <a:avLst/>
            </a:prstGeom>
            <a:solidFill>
              <a:schemeClr val="accent2"/>
            </a:solidFill>
            <a:ln w="9525">
              <a:noFill/>
              <a:round/>
              <a:headEnd/>
              <a:tailEnd/>
            </a:ln>
          </p:spPr>
          <p:txBody>
            <a:bodyPr wrap="none" anchor="ctr"/>
            <a:lstStyle/>
            <a:p>
              <a:endParaRPr lang="he-IL"/>
            </a:p>
          </p:txBody>
        </p:sp>
        <p:sp>
          <p:nvSpPr>
            <p:cNvPr id="3121" name="Line 62"/>
            <p:cNvSpPr>
              <a:spLocks noChangeShapeType="1"/>
            </p:cNvSpPr>
            <p:nvPr/>
          </p:nvSpPr>
          <p:spPr bwMode="auto">
            <a:xfrm rot="-5400000">
              <a:off x="1485" y="2647"/>
              <a:ext cx="38" cy="1"/>
            </a:xfrm>
            <a:prstGeom prst="line">
              <a:avLst/>
            </a:prstGeom>
            <a:noFill/>
            <a:ln w="19050">
              <a:solidFill>
                <a:schemeClr val="tx1"/>
              </a:solidFill>
              <a:round/>
              <a:headEnd/>
              <a:tailEnd/>
            </a:ln>
          </p:spPr>
          <p:txBody>
            <a:bodyPr wrap="none" anchor="ctr"/>
            <a:lstStyle/>
            <a:p>
              <a:endParaRPr lang="he-IL"/>
            </a:p>
          </p:txBody>
        </p:sp>
        <p:sp>
          <p:nvSpPr>
            <p:cNvPr id="3122" name="Line 63"/>
            <p:cNvSpPr>
              <a:spLocks noChangeShapeType="1"/>
            </p:cNvSpPr>
            <p:nvPr/>
          </p:nvSpPr>
          <p:spPr bwMode="auto">
            <a:xfrm rot="5400000" flipH="1">
              <a:off x="1090" y="2642"/>
              <a:ext cx="40" cy="0"/>
            </a:xfrm>
            <a:prstGeom prst="line">
              <a:avLst/>
            </a:prstGeom>
            <a:noFill/>
            <a:ln w="19050">
              <a:solidFill>
                <a:schemeClr val="tx1"/>
              </a:solidFill>
              <a:round/>
              <a:headEnd/>
              <a:tailEnd/>
            </a:ln>
          </p:spPr>
          <p:txBody>
            <a:bodyPr wrap="none" anchor="ctr"/>
            <a:lstStyle/>
            <a:p>
              <a:endParaRPr lang="he-IL"/>
            </a:p>
          </p:txBody>
        </p:sp>
        <p:sp>
          <p:nvSpPr>
            <p:cNvPr id="3123" name="Line 64"/>
            <p:cNvSpPr>
              <a:spLocks noChangeShapeType="1"/>
            </p:cNvSpPr>
            <p:nvPr/>
          </p:nvSpPr>
          <p:spPr bwMode="auto">
            <a:xfrm rot="16200000" flipV="1">
              <a:off x="1309" y="2428"/>
              <a:ext cx="0" cy="395"/>
            </a:xfrm>
            <a:prstGeom prst="line">
              <a:avLst/>
            </a:prstGeom>
            <a:noFill/>
            <a:ln w="12700">
              <a:solidFill>
                <a:schemeClr val="tx1"/>
              </a:solidFill>
              <a:round/>
              <a:headEnd/>
              <a:tailEnd/>
            </a:ln>
          </p:spPr>
          <p:txBody>
            <a:bodyPr wrap="none" anchor="ctr"/>
            <a:lstStyle/>
            <a:p>
              <a:endParaRPr lang="he-IL"/>
            </a:p>
          </p:txBody>
        </p:sp>
        <p:sp>
          <p:nvSpPr>
            <p:cNvPr id="3124" name="Line 65"/>
            <p:cNvSpPr>
              <a:spLocks noChangeShapeType="1"/>
            </p:cNvSpPr>
            <p:nvPr/>
          </p:nvSpPr>
          <p:spPr bwMode="auto">
            <a:xfrm flipV="1">
              <a:off x="1098" y="2390"/>
              <a:ext cx="59" cy="2"/>
            </a:xfrm>
            <a:prstGeom prst="line">
              <a:avLst/>
            </a:prstGeom>
            <a:noFill/>
            <a:ln w="12700">
              <a:solidFill>
                <a:schemeClr val="tx1"/>
              </a:solidFill>
              <a:round/>
              <a:headEnd/>
              <a:tailEnd/>
            </a:ln>
          </p:spPr>
          <p:txBody>
            <a:bodyPr wrap="none" anchor="ctr"/>
            <a:lstStyle/>
            <a:p>
              <a:endParaRPr lang="he-IL"/>
            </a:p>
          </p:txBody>
        </p:sp>
        <p:sp>
          <p:nvSpPr>
            <p:cNvPr id="3125" name="Line 66"/>
            <p:cNvSpPr>
              <a:spLocks noChangeShapeType="1"/>
            </p:cNvSpPr>
            <p:nvPr/>
          </p:nvSpPr>
          <p:spPr bwMode="auto">
            <a:xfrm>
              <a:off x="1477" y="2419"/>
              <a:ext cx="191" cy="243"/>
            </a:xfrm>
            <a:prstGeom prst="line">
              <a:avLst/>
            </a:prstGeom>
            <a:noFill/>
            <a:ln w="12700">
              <a:solidFill>
                <a:schemeClr val="tx1"/>
              </a:solidFill>
              <a:round/>
              <a:headEnd/>
              <a:tailEnd/>
            </a:ln>
          </p:spPr>
          <p:txBody>
            <a:bodyPr wrap="none" anchor="ctr"/>
            <a:lstStyle/>
            <a:p>
              <a:endParaRPr lang="he-IL"/>
            </a:p>
          </p:txBody>
        </p:sp>
        <p:sp>
          <p:nvSpPr>
            <p:cNvPr id="3126" name="Line 67"/>
            <p:cNvSpPr>
              <a:spLocks noChangeShapeType="1"/>
            </p:cNvSpPr>
            <p:nvPr/>
          </p:nvSpPr>
          <p:spPr bwMode="auto">
            <a:xfrm flipH="1">
              <a:off x="1978" y="2417"/>
              <a:ext cx="176" cy="247"/>
            </a:xfrm>
            <a:prstGeom prst="line">
              <a:avLst/>
            </a:prstGeom>
            <a:noFill/>
            <a:ln w="12700">
              <a:solidFill>
                <a:schemeClr val="tx1"/>
              </a:solidFill>
              <a:round/>
              <a:headEnd/>
              <a:tailEnd/>
            </a:ln>
          </p:spPr>
          <p:txBody>
            <a:bodyPr wrap="none" anchor="ctr"/>
            <a:lstStyle/>
            <a:p>
              <a:endParaRPr lang="he-IL"/>
            </a:p>
          </p:txBody>
        </p:sp>
        <p:graphicFrame>
          <p:nvGraphicFramePr>
            <p:cNvPr id="3076" name="Object 68"/>
            <p:cNvGraphicFramePr>
              <a:graphicFrameLocks noChangeAspect="1"/>
            </p:cNvGraphicFramePr>
            <p:nvPr/>
          </p:nvGraphicFramePr>
          <p:xfrm>
            <a:off x="2090" y="2135"/>
            <a:ext cx="128" cy="152"/>
          </p:xfrm>
          <a:graphic>
            <a:graphicData uri="http://schemas.openxmlformats.org/presentationml/2006/ole">
              <p:oleObj spid="_x0000_s3127" name="Clip" r:id="rId11" imgW="982811" imgH="1208363" progId="">
                <p:embed/>
              </p:oleObj>
            </a:graphicData>
          </a:graphic>
        </p:graphicFrame>
        <p:graphicFrame>
          <p:nvGraphicFramePr>
            <p:cNvPr id="3077" name="Object 69"/>
            <p:cNvGraphicFramePr>
              <a:graphicFrameLocks noChangeAspect="1"/>
            </p:cNvGraphicFramePr>
            <p:nvPr/>
          </p:nvGraphicFramePr>
          <p:xfrm>
            <a:off x="1248" y="2186"/>
            <a:ext cx="128" cy="151"/>
          </p:xfrm>
          <a:graphic>
            <a:graphicData uri="http://schemas.openxmlformats.org/presentationml/2006/ole">
              <p:oleObj spid="_x0000_s3128" name="Clip" r:id="rId12" imgW="982811" imgH="1208363" progId="">
                <p:embed/>
              </p:oleObj>
            </a:graphicData>
          </a:graphic>
        </p:graphicFrame>
        <p:sp>
          <p:nvSpPr>
            <p:cNvPr id="3127" name="Freeform 70"/>
            <p:cNvSpPr>
              <a:spLocks/>
            </p:cNvSpPr>
            <p:nvPr/>
          </p:nvSpPr>
          <p:spPr bwMode="auto">
            <a:xfrm>
              <a:off x="1299" y="2044"/>
              <a:ext cx="853" cy="192"/>
            </a:xfrm>
            <a:custGeom>
              <a:avLst/>
              <a:gdLst>
                <a:gd name="T0" fmla="*/ 0 w 972"/>
                <a:gd name="T1" fmla="*/ 35 h 228"/>
                <a:gd name="T2" fmla="*/ 103 w 972"/>
                <a:gd name="T3" fmla="*/ 3 h 228"/>
                <a:gd name="T4" fmla="*/ 231 w 972"/>
                <a:gd name="T5" fmla="*/ 25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3128" name="Group 71"/>
            <p:cNvGrpSpPr>
              <a:grpSpLocks/>
            </p:cNvGrpSpPr>
            <p:nvPr/>
          </p:nvGrpSpPr>
          <p:grpSpPr bwMode="auto">
            <a:xfrm>
              <a:off x="1467" y="2940"/>
              <a:ext cx="256" cy="269"/>
              <a:chOff x="2870" y="1518"/>
              <a:chExt cx="292" cy="320"/>
            </a:xfrm>
          </p:grpSpPr>
          <p:graphicFrame>
            <p:nvGraphicFramePr>
              <p:cNvPr id="3081" name="Object 72"/>
              <p:cNvGraphicFramePr>
                <a:graphicFrameLocks noChangeAspect="1"/>
              </p:cNvGraphicFramePr>
              <p:nvPr/>
            </p:nvGraphicFramePr>
            <p:xfrm>
              <a:off x="2870" y="1518"/>
              <a:ext cx="272" cy="282"/>
            </p:xfrm>
            <a:graphic>
              <a:graphicData uri="http://schemas.openxmlformats.org/presentationml/2006/ole">
                <p:oleObj spid="_x0000_s3129" name="Clip" r:id="rId13" imgW="826829" imgH="840406" progId="">
                  <p:embed/>
                </p:oleObj>
              </a:graphicData>
            </a:graphic>
          </p:graphicFrame>
          <p:graphicFrame>
            <p:nvGraphicFramePr>
              <p:cNvPr id="3082" name="Object 73"/>
              <p:cNvGraphicFramePr>
                <a:graphicFrameLocks noChangeAspect="1"/>
              </p:cNvGraphicFramePr>
              <p:nvPr/>
            </p:nvGraphicFramePr>
            <p:xfrm>
              <a:off x="2913" y="1602"/>
              <a:ext cx="249" cy="236"/>
            </p:xfrm>
            <a:graphic>
              <a:graphicData uri="http://schemas.openxmlformats.org/presentationml/2006/ole">
                <p:oleObj spid="_x0000_s3130" name="Clip" r:id="rId14" imgW="1268295" imgH="1199426" progId="">
                  <p:embed/>
                </p:oleObj>
              </a:graphicData>
            </a:graphic>
          </p:graphicFrame>
        </p:grpSp>
        <p:grpSp>
          <p:nvGrpSpPr>
            <p:cNvPr id="3129" name="Group 74"/>
            <p:cNvGrpSpPr>
              <a:grpSpLocks/>
            </p:cNvGrpSpPr>
            <p:nvPr/>
          </p:nvGrpSpPr>
          <p:grpSpPr bwMode="auto">
            <a:xfrm>
              <a:off x="1957" y="2960"/>
              <a:ext cx="256" cy="269"/>
              <a:chOff x="2870" y="1518"/>
              <a:chExt cx="292" cy="320"/>
            </a:xfrm>
          </p:grpSpPr>
          <p:graphicFrame>
            <p:nvGraphicFramePr>
              <p:cNvPr id="3079" name="Object 75"/>
              <p:cNvGraphicFramePr>
                <a:graphicFrameLocks noChangeAspect="1"/>
              </p:cNvGraphicFramePr>
              <p:nvPr/>
            </p:nvGraphicFramePr>
            <p:xfrm>
              <a:off x="2870" y="1518"/>
              <a:ext cx="272" cy="282"/>
            </p:xfrm>
            <a:graphic>
              <a:graphicData uri="http://schemas.openxmlformats.org/presentationml/2006/ole">
                <p:oleObj spid="_x0000_s3131" name="Clip" r:id="rId15" imgW="826829" imgH="840406" progId="">
                  <p:embed/>
                </p:oleObj>
              </a:graphicData>
            </a:graphic>
          </p:graphicFrame>
          <p:graphicFrame>
            <p:nvGraphicFramePr>
              <p:cNvPr id="3080" name="Object 76"/>
              <p:cNvGraphicFramePr>
                <a:graphicFrameLocks noChangeAspect="1"/>
              </p:cNvGraphicFramePr>
              <p:nvPr/>
            </p:nvGraphicFramePr>
            <p:xfrm>
              <a:off x="2913" y="1602"/>
              <a:ext cx="249" cy="236"/>
            </p:xfrm>
            <a:graphic>
              <a:graphicData uri="http://schemas.openxmlformats.org/presentationml/2006/ole">
                <p:oleObj spid="_x0000_s3132" name="Clip" r:id="rId16" imgW="1268295" imgH="1199426" progId="">
                  <p:embed/>
                </p:oleObj>
              </a:graphicData>
            </a:graphic>
          </p:graphicFrame>
        </p:grpSp>
        <p:grpSp>
          <p:nvGrpSpPr>
            <p:cNvPr id="3130" name="Group 77"/>
            <p:cNvGrpSpPr>
              <a:grpSpLocks/>
            </p:cNvGrpSpPr>
            <p:nvPr/>
          </p:nvGrpSpPr>
          <p:grpSpPr bwMode="auto">
            <a:xfrm>
              <a:off x="1696" y="2781"/>
              <a:ext cx="239" cy="237"/>
              <a:chOff x="4733" y="2082"/>
              <a:chExt cx="272" cy="282"/>
            </a:xfrm>
          </p:grpSpPr>
          <p:graphicFrame>
            <p:nvGraphicFramePr>
              <p:cNvPr id="3078" name="Object 78"/>
              <p:cNvGraphicFramePr>
                <a:graphicFrameLocks noChangeAspect="1"/>
              </p:cNvGraphicFramePr>
              <p:nvPr/>
            </p:nvGraphicFramePr>
            <p:xfrm>
              <a:off x="4733" y="2082"/>
              <a:ext cx="272" cy="282"/>
            </p:xfrm>
            <a:graphic>
              <a:graphicData uri="http://schemas.openxmlformats.org/presentationml/2006/ole">
                <p:oleObj spid="_x0000_s3133" name="Clip" r:id="rId17" imgW="826829" imgH="840406" progId="">
                  <p:embed/>
                </p:oleObj>
              </a:graphicData>
            </a:graphic>
          </p:graphicFrame>
          <p:sp>
            <p:nvSpPr>
              <p:cNvPr id="3279"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3131" name="Line 80"/>
            <p:cNvSpPr>
              <a:spLocks noChangeShapeType="1"/>
            </p:cNvSpPr>
            <p:nvPr/>
          </p:nvSpPr>
          <p:spPr bwMode="auto">
            <a:xfrm>
              <a:off x="1889" y="2720"/>
              <a:ext cx="0" cy="144"/>
            </a:xfrm>
            <a:prstGeom prst="line">
              <a:avLst/>
            </a:prstGeom>
            <a:noFill/>
            <a:ln w="12700">
              <a:solidFill>
                <a:schemeClr val="tx1"/>
              </a:solidFill>
              <a:round/>
              <a:headEnd/>
              <a:tailEnd/>
            </a:ln>
          </p:spPr>
          <p:txBody>
            <a:bodyPr wrap="none" anchor="ctr"/>
            <a:lstStyle/>
            <a:p>
              <a:endParaRPr lang="he-IL"/>
            </a:p>
          </p:txBody>
        </p:sp>
        <p:grpSp>
          <p:nvGrpSpPr>
            <p:cNvPr id="3132" name="Group 81"/>
            <p:cNvGrpSpPr>
              <a:grpSpLocks/>
            </p:cNvGrpSpPr>
            <p:nvPr/>
          </p:nvGrpSpPr>
          <p:grpSpPr bwMode="auto">
            <a:xfrm>
              <a:off x="2343" y="2357"/>
              <a:ext cx="131" cy="258"/>
              <a:chOff x="4180" y="783"/>
              <a:chExt cx="150" cy="307"/>
            </a:xfrm>
          </p:grpSpPr>
          <p:sp>
            <p:nvSpPr>
              <p:cNvPr id="3271"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72"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273"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274"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275"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276"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277"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278"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133" name="Group 90"/>
            <p:cNvGrpSpPr>
              <a:grpSpLocks/>
            </p:cNvGrpSpPr>
            <p:nvPr/>
          </p:nvGrpSpPr>
          <p:grpSpPr bwMode="auto">
            <a:xfrm>
              <a:off x="2335" y="2637"/>
              <a:ext cx="131" cy="258"/>
              <a:chOff x="4180" y="783"/>
              <a:chExt cx="150" cy="307"/>
            </a:xfrm>
          </p:grpSpPr>
          <p:sp>
            <p:nvSpPr>
              <p:cNvPr id="3263"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64"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265"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266"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267"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268"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269"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270"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3134" name="Line 99"/>
            <p:cNvSpPr>
              <a:spLocks noChangeShapeType="1"/>
            </p:cNvSpPr>
            <p:nvPr/>
          </p:nvSpPr>
          <p:spPr bwMode="auto">
            <a:xfrm rot="5400000" flipH="1">
              <a:off x="2099" y="2593"/>
              <a:ext cx="385" cy="0"/>
            </a:xfrm>
            <a:prstGeom prst="line">
              <a:avLst/>
            </a:prstGeom>
            <a:noFill/>
            <a:ln w="12700">
              <a:solidFill>
                <a:schemeClr val="tx1"/>
              </a:solidFill>
              <a:round/>
              <a:headEnd/>
              <a:tailEnd/>
            </a:ln>
          </p:spPr>
          <p:txBody>
            <a:bodyPr wrap="none" anchor="ctr"/>
            <a:lstStyle/>
            <a:p>
              <a:endParaRPr lang="he-IL"/>
            </a:p>
          </p:txBody>
        </p:sp>
        <p:sp>
          <p:nvSpPr>
            <p:cNvPr id="3135" name="Line 100"/>
            <p:cNvSpPr>
              <a:spLocks noChangeShapeType="1"/>
            </p:cNvSpPr>
            <p:nvPr/>
          </p:nvSpPr>
          <p:spPr bwMode="auto">
            <a:xfrm rot="-5400000">
              <a:off x="2323" y="2751"/>
              <a:ext cx="0" cy="65"/>
            </a:xfrm>
            <a:prstGeom prst="line">
              <a:avLst/>
            </a:prstGeom>
            <a:noFill/>
            <a:ln w="12700">
              <a:solidFill>
                <a:schemeClr val="tx1"/>
              </a:solidFill>
              <a:round/>
              <a:headEnd/>
              <a:tailEnd/>
            </a:ln>
          </p:spPr>
          <p:txBody>
            <a:bodyPr wrap="none" anchor="ctr"/>
            <a:lstStyle/>
            <a:p>
              <a:endParaRPr lang="he-IL"/>
            </a:p>
          </p:txBody>
        </p:sp>
        <p:sp>
          <p:nvSpPr>
            <p:cNvPr id="3136" name="Line 101"/>
            <p:cNvSpPr>
              <a:spLocks noChangeShapeType="1"/>
            </p:cNvSpPr>
            <p:nvPr/>
          </p:nvSpPr>
          <p:spPr bwMode="auto">
            <a:xfrm rot="-5400000">
              <a:off x="2316" y="2456"/>
              <a:ext cx="0" cy="56"/>
            </a:xfrm>
            <a:prstGeom prst="line">
              <a:avLst/>
            </a:prstGeom>
            <a:noFill/>
            <a:ln w="12700">
              <a:solidFill>
                <a:schemeClr val="tx1"/>
              </a:solidFill>
              <a:round/>
              <a:headEnd/>
              <a:tailEnd/>
            </a:ln>
          </p:spPr>
          <p:txBody>
            <a:bodyPr wrap="none" anchor="ctr"/>
            <a:lstStyle/>
            <a:p>
              <a:endParaRPr lang="he-IL"/>
            </a:p>
          </p:txBody>
        </p:sp>
        <p:sp>
          <p:nvSpPr>
            <p:cNvPr id="3137" name="Line 102"/>
            <p:cNvSpPr>
              <a:spLocks noChangeShapeType="1"/>
            </p:cNvSpPr>
            <p:nvPr/>
          </p:nvSpPr>
          <p:spPr bwMode="auto">
            <a:xfrm flipV="1">
              <a:off x="1484" y="1285"/>
              <a:ext cx="289" cy="131"/>
            </a:xfrm>
            <a:prstGeom prst="line">
              <a:avLst/>
            </a:prstGeom>
            <a:noFill/>
            <a:ln w="12700">
              <a:solidFill>
                <a:schemeClr val="tx1"/>
              </a:solidFill>
              <a:round/>
              <a:headEnd/>
              <a:tailEnd/>
            </a:ln>
          </p:spPr>
          <p:txBody>
            <a:bodyPr wrap="none" anchor="ctr"/>
            <a:lstStyle/>
            <a:p>
              <a:endParaRPr lang="he-IL"/>
            </a:p>
          </p:txBody>
        </p:sp>
        <p:sp>
          <p:nvSpPr>
            <p:cNvPr id="3138" name="Line 103"/>
            <p:cNvSpPr>
              <a:spLocks noChangeShapeType="1"/>
            </p:cNvSpPr>
            <p:nvPr/>
          </p:nvSpPr>
          <p:spPr bwMode="auto">
            <a:xfrm>
              <a:off x="2073" y="1275"/>
              <a:ext cx="306" cy="131"/>
            </a:xfrm>
            <a:prstGeom prst="line">
              <a:avLst/>
            </a:prstGeom>
            <a:noFill/>
            <a:ln w="12700">
              <a:solidFill>
                <a:schemeClr val="tx1"/>
              </a:solidFill>
              <a:round/>
              <a:headEnd/>
              <a:tailEnd/>
            </a:ln>
          </p:spPr>
          <p:txBody>
            <a:bodyPr wrap="none" anchor="ctr"/>
            <a:lstStyle/>
            <a:p>
              <a:endParaRPr lang="he-IL"/>
            </a:p>
          </p:txBody>
        </p:sp>
        <p:sp>
          <p:nvSpPr>
            <p:cNvPr id="3139" name="Line 104"/>
            <p:cNvSpPr>
              <a:spLocks noChangeShapeType="1"/>
            </p:cNvSpPr>
            <p:nvPr/>
          </p:nvSpPr>
          <p:spPr bwMode="auto">
            <a:xfrm flipH="1">
              <a:off x="2400" y="1487"/>
              <a:ext cx="152" cy="429"/>
            </a:xfrm>
            <a:prstGeom prst="line">
              <a:avLst/>
            </a:prstGeom>
            <a:noFill/>
            <a:ln w="12700">
              <a:solidFill>
                <a:schemeClr val="tx1"/>
              </a:solidFill>
              <a:round/>
              <a:headEnd/>
              <a:tailEnd/>
            </a:ln>
          </p:spPr>
          <p:txBody>
            <a:bodyPr wrap="none" anchor="ctr"/>
            <a:lstStyle/>
            <a:p>
              <a:endParaRPr lang="he-IL"/>
            </a:p>
          </p:txBody>
        </p:sp>
        <p:sp>
          <p:nvSpPr>
            <p:cNvPr id="3140" name="Line 105"/>
            <p:cNvSpPr>
              <a:spLocks noChangeShapeType="1"/>
            </p:cNvSpPr>
            <p:nvPr/>
          </p:nvSpPr>
          <p:spPr bwMode="auto">
            <a:xfrm>
              <a:off x="1915" y="1346"/>
              <a:ext cx="0" cy="272"/>
            </a:xfrm>
            <a:prstGeom prst="line">
              <a:avLst/>
            </a:prstGeom>
            <a:noFill/>
            <a:ln w="12700">
              <a:solidFill>
                <a:schemeClr val="tx1"/>
              </a:solidFill>
              <a:round/>
              <a:headEnd/>
              <a:tailEnd/>
            </a:ln>
          </p:spPr>
          <p:txBody>
            <a:bodyPr wrap="none" anchor="ctr"/>
            <a:lstStyle/>
            <a:p>
              <a:endParaRPr lang="he-IL"/>
            </a:p>
          </p:txBody>
        </p:sp>
        <p:sp>
          <p:nvSpPr>
            <p:cNvPr id="3141" name="Line 106"/>
            <p:cNvSpPr>
              <a:spLocks noChangeShapeType="1"/>
            </p:cNvSpPr>
            <p:nvPr/>
          </p:nvSpPr>
          <p:spPr bwMode="auto">
            <a:xfrm>
              <a:off x="1931" y="1754"/>
              <a:ext cx="337" cy="232"/>
            </a:xfrm>
            <a:prstGeom prst="line">
              <a:avLst/>
            </a:prstGeom>
            <a:noFill/>
            <a:ln w="12700">
              <a:solidFill>
                <a:schemeClr val="tx1"/>
              </a:solidFill>
              <a:round/>
              <a:headEnd/>
              <a:tailEnd/>
            </a:ln>
          </p:spPr>
          <p:txBody>
            <a:bodyPr wrap="none" anchor="ctr"/>
            <a:lstStyle/>
            <a:p>
              <a:endParaRPr lang="he-IL"/>
            </a:p>
          </p:txBody>
        </p:sp>
        <p:sp>
          <p:nvSpPr>
            <p:cNvPr id="3142" name="Line 107"/>
            <p:cNvSpPr>
              <a:spLocks noChangeShapeType="1"/>
            </p:cNvSpPr>
            <p:nvPr/>
          </p:nvSpPr>
          <p:spPr bwMode="auto">
            <a:xfrm flipH="1">
              <a:off x="2221" y="2047"/>
              <a:ext cx="168" cy="227"/>
            </a:xfrm>
            <a:prstGeom prst="line">
              <a:avLst/>
            </a:prstGeom>
            <a:noFill/>
            <a:ln w="12700">
              <a:solidFill>
                <a:schemeClr val="tx1"/>
              </a:solidFill>
              <a:round/>
              <a:headEnd/>
              <a:tailEnd/>
            </a:ln>
          </p:spPr>
          <p:txBody>
            <a:bodyPr wrap="none" anchor="ctr"/>
            <a:lstStyle/>
            <a:p>
              <a:endParaRPr lang="he-IL"/>
            </a:p>
          </p:txBody>
        </p:sp>
        <p:sp>
          <p:nvSpPr>
            <p:cNvPr id="3143" name="Line 108"/>
            <p:cNvSpPr>
              <a:spLocks noChangeShapeType="1"/>
            </p:cNvSpPr>
            <p:nvPr/>
          </p:nvSpPr>
          <p:spPr bwMode="auto">
            <a:xfrm flipH="1">
              <a:off x="2078" y="1467"/>
              <a:ext cx="353" cy="242"/>
            </a:xfrm>
            <a:prstGeom prst="line">
              <a:avLst/>
            </a:prstGeom>
            <a:noFill/>
            <a:ln w="12700">
              <a:solidFill>
                <a:schemeClr val="tx1"/>
              </a:solidFill>
              <a:round/>
              <a:headEnd/>
              <a:tailEnd/>
            </a:ln>
          </p:spPr>
          <p:txBody>
            <a:bodyPr wrap="none" anchor="ctr"/>
            <a:lstStyle/>
            <a:p>
              <a:endParaRPr lang="he-IL"/>
            </a:p>
          </p:txBody>
        </p:sp>
        <p:sp>
          <p:nvSpPr>
            <p:cNvPr id="3144" name="Line 109"/>
            <p:cNvSpPr>
              <a:spLocks noChangeShapeType="1"/>
            </p:cNvSpPr>
            <p:nvPr/>
          </p:nvSpPr>
          <p:spPr bwMode="auto">
            <a:xfrm flipH="1">
              <a:off x="2084" y="1114"/>
              <a:ext cx="221" cy="161"/>
            </a:xfrm>
            <a:prstGeom prst="line">
              <a:avLst/>
            </a:prstGeom>
            <a:noFill/>
            <a:ln w="12700">
              <a:solidFill>
                <a:schemeClr val="tx1"/>
              </a:solidFill>
              <a:round/>
              <a:headEnd/>
              <a:tailEnd/>
            </a:ln>
          </p:spPr>
          <p:txBody>
            <a:bodyPr wrap="none" anchor="ctr"/>
            <a:lstStyle/>
            <a:p>
              <a:endParaRPr lang="he-IL"/>
            </a:p>
          </p:txBody>
        </p:sp>
        <p:sp>
          <p:nvSpPr>
            <p:cNvPr id="3145" name="Line 110"/>
            <p:cNvSpPr>
              <a:spLocks noChangeShapeType="1"/>
            </p:cNvSpPr>
            <p:nvPr/>
          </p:nvSpPr>
          <p:spPr bwMode="auto">
            <a:xfrm flipH="1">
              <a:off x="2536" y="1225"/>
              <a:ext cx="127" cy="111"/>
            </a:xfrm>
            <a:prstGeom prst="line">
              <a:avLst/>
            </a:prstGeom>
            <a:noFill/>
            <a:ln w="12700">
              <a:solidFill>
                <a:schemeClr val="tx1"/>
              </a:solidFill>
              <a:round/>
              <a:headEnd/>
              <a:tailEnd/>
            </a:ln>
          </p:spPr>
          <p:txBody>
            <a:bodyPr wrap="none" anchor="ctr"/>
            <a:lstStyle/>
            <a:p>
              <a:endParaRPr lang="he-IL"/>
            </a:p>
          </p:txBody>
        </p:sp>
        <p:grpSp>
          <p:nvGrpSpPr>
            <p:cNvPr id="3146" name="Group 111"/>
            <p:cNvGrpSpPr>
              <a:grpSpLocks/>
            </p:cNvGrpSpPr>
            <p:nvPr/>
          </p:nvGrpSpPr>
          <p:grpSpPr bwMode="auto">
            <a:xfrm>
              <a:off x="1157" y="1346"/>
              <a:ext cx="316" cy="147"/>
              <a:chOff x="3600" y="219"/>
              <a:chExt cx="360" cy="175"/>
            </a:xfrm>
          </p:grpSpPr>
          <p:sp>
            <p:nvSpPr>
              <p:cNvPr id="3250"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51"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52"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53"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54"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55" name="Group 117"/>
              <p:cNvGrpSpPr>
                <a:grpSpLocks/>
              </p:cNvGrpSpPr>
              <p:nvPr/>
            </p:nvGrpSpPr>
            <p:grpSpPr bwMode="auto">
              <a:xfrm>
                <a:off x="3686" y="244"/>
                <a:ext cx="177" cy="66"/>
                <a:chOff x="2848" y="848"/>
                <a:chExt cx="140" cy="98"/>
              </a:xfrm>
            </p:grpSpPr>
            <p:sp>
              <p:nvSpPr>
                <p:cNvPr id="3260"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61"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62"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56" name="Group 121"/>
              <p:cNvGrpSpPr>
                <a:grpSpLocks/>
              </p:cNvGrpSpPr>
              <p:nvPr/>
            </p:nvGrpSpPr>
            <p:grpSpPr bwMode="auto">
              <a:xfrm flipV="1">
                <a:off x="3686" y="243"/>
                <a:ext cx="177" cy="66"/>
                <a:chOff x="2848" y="848"/>
                <a:chExt cx="140" cy="98"/>
              </a:xfrm>
            </p:grpSpPr>
            <p:sp>
              <p:nvSpPr>
                <p:cNvPr id="3257"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58"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59"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47" name="Group 125"/>
            <p:cNvGrpSpPr>
              <a:grpSpLocks/>
            </p:cNvGrpSpPr>
            <p:nvPr/>
          </p:nvGrpSpPr>
          <p:grpSpPr bwMode="auto">
            <a:xfrm>
              <a:off x="1757" y="1202"/>
              <a:ext cx="316" cy="147"/>
              <a:chOff x="3600" y="219"/>
              <a:chExt cx="360" cy="175"/>
            </a:xfrm>
          </p:grpSpPr>
          <p:sp>
            <p:nvSpPr>
              <p:cNvPr id="3237"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38"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39"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40"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41"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42" name="Group 131"/>
              <p:cNvGrpSpPr>
                <a:grpSpLocks/>
              </p:cNvGrpSpPr>
              <p:nvPr/>
            </p:nvGrpSpPr>
            <p:grpSpPr bwMode="auto">
              <a:xfrm>
                <a:off x="3686" y="244"/>
                <a:ext cx="177" cy="66"/>
                <a:chOff x="2848" y="848"/>
                <a:chExt cx="140" cy="98"/>
              </a:xfrm>
            </p:grpSpPr>
            <p:sp>
              <p:nvSpPr>
                <p:cNvPr id="3247"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48"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49"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43" name="Group 135"/>
              <p:cNvGrpSpPr>
                <a:grpSpLocks/>
              </p:cNvGrpSpPr>
              <p:nvPr/>
            </p:nvGrpSpPr>
            <p:grpSpPr bwMode="auto">
              <a:xfrm flipV="1">
                <a:off x="3686" y="243"/>
                <a:ext cx="177" cy="66"/>
                <a:chOff x="2848" y="848"/>
                <a:chExt cx="140" cy="98"/>
              </a:xfrm>
            </p:grpSpPr>
            <p:sp>
              <p:nvSpPr>
                <p:cNvPr id="3244"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45"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46"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48" name="Group 139"/>
            <p:cNvGrpSpPr>
              <a:grpSpLocks/>
            </p:cNvGrpSpPr>
            <p:nvPr/>
          </p:nvGrpSpPr>
          <p:grpSpPr bwMode="auto">
            <a:xfrm>
              <a:off x="1768" y="1616"/>
              <a:ext cx="316" cy="147"/>
              <a:chOff x="3600" y="219"/>
              <a:chExt cx="360" cy="175"/>
            </a:xfrm>
          </p:grpSpPr>
          <p:sp>
            <p:nvSpPr>
              <p:cNvPr id="3224"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25"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26"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27"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28"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29" name="Group 145"/>
              <p:cNvGrpSpPr>
                <a:grpSpLocks/>
              </p:cNvGrpSpPr>
              <p:nvPr/>
            </p:nvGrpSpPr>
            <p:grpSpPr bwMode="auto">
              <a:xfrm>
                <a:off x="3686" y="244"/>
                <a:ext cx="177" cy="66"/>
                <a:chOff x="2848" y="848"/>
                <a:chExt cx="140" cy="98"/>
              </a:xfrm>
            </p:grpSpPr>
            <p:sp>
              <p:nvSpPr>
                <p:cNvPr id="3234"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35"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36"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30" name="Group 149"/>
              <p:cNvGrpSpPr>
                <a:grpSpLocks/>
              </p:cNvGrpSpPr>
              <p:nvPr/>
            </p:nvGrpSpPr>
            <p:grpSpPr bwMode="auto">
              <a:xfrm flipV="1">
                <a:off x="3686" y="243"/>
                <a:ext cx="177" cy="66"/>
                <a:chOff x="2848" y="848"/>
                <a:chExt cx="140" cy="98"/>
              </a:xfrm>
            </p:grpSpPr>
            <p:sp>
              <p:nvSpPr>
                <p:cNvPr id="3231"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32"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33"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49" name="Group 153"/>
            <p:cNvGrpSpPr>
              <a:grpSpLocks/>
            </p:cNvGrpSpPr>
            <p:nvPr/>
          </p:nvGrpSpPr>
          <p:grpSpPr bwMode="auto">
            <a:xfrm>
              <a:off x="2379" y="1333"/>
              <a:ext cx="315" cy="147"/>
              <a:chOff x="3600" y="219"/>
              <a:chExt cx="360" cy="175"/>
            </a:xfrm>
          </p:grpSpPr>
          <p:sp>
            <p:nvSpPr>
              <p:cNvPr id="3211"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12"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13"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14"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15"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16" name="Group 159"/>
              <p:cNvGrpSpPr>
                <a:grpSpLocks/>
              </p:cNvGrpSpPr>
              <p:nvPr/>
            </p:nvGrpSpPr>
            <p:grpSpPr bwMode="auto">
              <a:xfrm>
                <a:off x="3686" y="244"/>
                <a:ext cx="177" cy="66"/>
                <a:chOff x="2848" y="848"/>
                <a:chExt cx="140" cy="98"/>
              </a:xfrm>
            </p:grpSpPr>
            <p:sp>
              <p:nvSpPr>
                <p:cNvPr id="3221"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22"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23"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17" name="Group 163"/>
              <p:cNvGrpSpPr>
                <a:grpSpLocks/>
              </p:cNvGrpSpPr>
              <p:nvPr/>
            </p:nvGrpSpPr>
            <p:grpSpPr bwMode="auto">
              <a:xfrm flipV="1">
                <a:off x="3686" y="243"/>
                <a:ext cx="177" cy="66"/>
                <a:chOff x="2848" y="848"/>
                <a:chExt cx="140" cy="98"/>
              </a:xfrm>
            </p:grpSpPr>
            <p:sp>
              <p:nvSpPr>
                <p:cNvPr id="3218"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19"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20"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0" name="Group 167"/>
            <p:cNvGrpSpPr>
              <a:grpSpLocks/>
            </p:cNvGrpSpPr>
            <p:nvPr/>
          </p:nvGrpSpPr>
          <p:grpSpPr bwMode="auto">
            <a:xfrm>
              <a:off x="2257" y="1898"/>
              <a:ext cx="316" cy="147"/>
              <a:chOff x="3600" y="219"/>
              <a:chExt cx="360" cy="175"/>
            </a:xfrm>
          </p:grpSpPr>
          <p:sp>
            <p:nvSpPr>
              <p:cNvPr id="3198"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99"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00"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01"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02"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03" name="Group 173"/>
              <p:cNvGrpSpPr>
                <a:grpSpLocks/>
              </p:cNvGrpSpPr>
              <p:nvPr/>
            </p:nvGrpSpPr>
            <p:grpSpPr bwMode="auto">
              <a:xfrm>
                <a:off x="3686" y="244"/>
                <a:ext cx="177" cy="66"/>
                <a:chOff x="2848" y="848"/>
                <a:chExt cx="140" cy="98"/>
              </a:xfrm>
            </p:grpSpPr>
            <p:sp>
              <p:nvSpPr>
                <p:cNvPr id="3208"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09"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10"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04" name="Group 177"/>
              <p:cNvGrpSpPr>
                <a:grpSpLocks/>
              </p:cNvGrpSpPr>
              <p:nvPr/>
            </p:nvGrpSpPr>
            <p:grpSpPr bwMode="auto">
              <a:xfrm flipV="1">
                <a:off x="3686" y="243"/>
                <a:ext cx="177" cy="66"/>
                <a:chOff x="2848" y="848"/>
                <a:chExt cx="140" cy="98"/>
              </a:xfrm>
            </p:grpSpPr>
            <p:sp>
              <p:nvSpPr>
                <p:cNvPr id="3205"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06"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07"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1" name="Group 181"/>
            <p:cNvGrpSpPr>
              <a:grpSpLocks/>
            </p:cNvGrpSpPr>
            <p:nvPr/>
          </p:nvGrpSpPr>
          <p:grpSpPr bwMode="auto">
            <a:xfrm>
              <a:off x="2047" y="2266"/>
              <a:ext cx="316" cy="148"/>
              <a:chOff x="3600" y="219"/>
              <a:chExt cx="360" cy="175"/>
            </a:xfrm>
          </p:grpSpPr>
          <p:sp>
            <p:nvSpPr>
              <p:cNvPr id="3185"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86"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187"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188"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189"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190" name="Group 187"/>
              <p:cNvGrpSpPr>
                <a:grpSpLocks/>
              </p:cNvGrpSpPr>
              <p:nvPr/>
            </p:nvGrpSpPr>
            <p:grpSpPr bwMode="auto">
              <a:xfrm>
                <a:off x="3686" y="244"/>
                <a:ext cx="177" cy="66"/>
                <a:chOff x="2848" y="848"/>
                <a:chExt cx="140" cy="98"/>
              </a:xfrm>
            </p:grpSpPr>
            <p:sp>
              <p:nvSpPr>
                <p:cNvPr id="3195"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96"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97"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191" name="Group 191"/>
              <p:cNvGrpSpPr>
                <a:grpSpLocks/>
              </p:cNvGrpSpPr>
              <p:nvPr/>
            </p:nvGrpSpPr>
            <p:grpSpPr bwMode="auto">
              <a:xfrm flipV="1">
                <a:off x="3686" y="243"/>
                <a:ext cx="177" cy="66"/>
                <a:chOff x="2848" y="848"/>
                <a:chExt cx="140" cy="98"/>
              </a:xfrm>
            </p:grpSpPr>
            <p:sp>
              <p:nvSpPr>
                <p:cNvPr id="3192"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93"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94"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2" name="Group 195"/>
            <p:cNvGrpSpPr>
              <a:grpSpLocks/>
            </p:cNvGrpSpPr>
            <p:nvPr/>
          </p:nvGrpSpPr>
          <p:grpSpPr bwMode="auto">
            <a:xfrm>
              <a:off x="1663" y="2574"/>
              <a:ext cx="315" cy="147"/>
              <a:chOff x="3600" y="219"/>
              <a:chExt cx="360" cy="175"/>
            </a:xfrm>
          </p:grpSpPr>
          <p:sp>
            <p:nvSpPr>
              <p:cNvPr id="3172"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73"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174"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175"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176"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177" name="Group 201"/>
              <p:cNvGrpSpPr>
                <a:grpSpLocks/>
              </p:cNvGrpSpPr>
              <p:nvPr/>
            </p:nvGrpSpPr>
            <p:grpSpPr bwMode="auto">
              <a:xfrm>
                <a:off x="3686" y="244"/>
                <a:ext cx="177" cy="66"/>
                <a:chOff x="2848" y="848"/>
                <a:chExt cx="140" cy="98"/>
              </a:xfrm>
            </p:grpSpPr>
            <p:sp>
              <p:nvSpPr>
                <p:cNvPr id="3182"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83"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84"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178" name="Group 205"/>
              <p:cNvGrpSpPr>
                <a:grpSpLocks/>
              </p:cNvGrpSpPr>
              <p:nvPr/>
            </p:nvGrpSpPr>
            <p:grpSpPr bwMode="auto">
              <a:xfrm flipV="1">
                <a:off x="3686" y="243"/>
                <a:ext cx="177" cy="66"/>
                <a:chOff x="2848" y="848"/>
                <a:chExt cx="140" cy="98"/>
              </a:xfrm>
            </p:grpSpPr>
            <p:sp>
              <p:nvSpPr>
                <p:cNvPr id="3179"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80"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81"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3" name="Group 209"/>
            <p:cNvGrpSpPr>
              <a:grpSpLocks/>
            </p:cNvGrpSpPr>
            <p:nvPr/>
          </p:nvGrpSpPr>
          <p:grpSpPr bwMode="auto">
            <a:xfrm>
              <a:off x="1157" y="2337"/>
              <a:ext cx="316" cy="147"/>
              <a:chOff x="3600" y="219"/>
              <a:chExt cx="360" cy="175"/>
            </a:xfrm>
          </p:grpSpPr>
          <p:sp>
            <p:nvSpPr>
              <p:cNvPr id="3159"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60"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161"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162"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163"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164" name="Group 215"/>
              <p:cNvGrpSpPr>
                <a:grpSpLocks/>
              </p:cNvGrpSpPr>
              <p:nvPr/>
            </p:nvGrpSpPr>
            <p:grpSpPr bwMode="auto">
              <a:xfrm>
                <a:off x="3686" y="244"/>
                <a:ext cx="177" cy="66"/>
                <a:chOff x="2848" y="848"/>
                <a:chExt cx="140" cy="98"/>
              </a:xfrm>
            </p:grpSpPr>
            <p:sp>
              <p:nvSpPr>
                <p:cNvPr id="3169"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70"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71"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165" name="Group 219"/>
              <p:cNvGrpSpPr>
                <a:grpSpLocks/>
              </p:cNvGrpSpPr>
              <p:nvPr/>
            </p:nvGrpSpPr>
            <p:grpSpPr bwMode="auto">
              <a:xfrm flipV="1">
                <a:off x="3686" y="243"/>
                <a:ext cx="177" cy="66"/>
                <a:chOff x="2848" y="848"/>
                <a:chExt cx="140" cy="98"/>
              </a:xfrm>
            </p:grpSpPr>
            <p:sp>
              <p:nvSpPr>
                <p:cNvPr id="3166"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67"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68"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3154" name="Line 223"/>
            <p:cNvSpPr>
              <a:spLocks noChangeShapeType="1"/>
            </p:cNvSpPr>
            <p:nvPr/>
          </p:nvSpPr>
          <p:spPr bwMode="auto">
            <a:xfrm flipV="1">
              <a:off x="1318" y="2471"/>
              <a:ext cx="1" cy="157"/>
            </a:xfrm>
            <a:prstGeom prst="line">
              <a:avLst/>
            </a:prstGeom>
            <a:noFill/>
            <a:ln w="12700">
              <a:solidFill>
                <a:schemeClr val="tx1"/>
              </a:solidFill>
              <a:round/>
              <a:headEnd/>
              <a:tailEnd/>
            </a:ln>
          </p:spPr>
          <p:txBody>
            <a:bodyPr wrap="none" anchor="ctr"/>
            <a:lstStyle/>
            <a:p>
              <a:endParaRPr lang="he-IL"/>
            </a:p>
          </p:txBody>
        </p:sp>
        <p:sp>
          <p:nvSpPr>
            <p:cNvPr id="3155" name="Line 224"/>
            <p:cNvSpPr>
              <a:spLocks noChangeShapeType="1"/>
            </p:cNvSpPr>
            <p:nvPr/>
          </p:nvSpPr>
          <p:spPr bwMode="auto">
            <a:xfrm>
              <a:off x="768" y="1200"/>
              <a:ext cx="1584" cy="1584"/>
            </a:xfrm>
            <a:prstGeom prst="line">
              <a:avLst/>
            </a:prstGeom>
            <a:noFill/>
            <a:ln w="38100">
              <a:solidFill>
                <a:srgbClr val="FF0000"/>
              </a:solidFill>
              <a:round/>
              <a:headEnd/>
              <a:tailEnd type="triangle" w="med" len="med"/>
            </a:ln>
          </p:spPr>
          <p:txBody>
            <a:bodyPr wrap="none" anchor="ctr"/>
            <a:lstStyle/>
            <a:p>
              <a:endParaRPr lang="he-IL"/>
            </a:p>
          </p:txBody>
        </p:sp>
        <p:sp>
          <p:nvSpPr>
            <p:cNvPr id="3156" name="Line 225"/>
            <p:cNvSpPr>
              <a:spLocks noChangeShapeType="1"/>
            </p:cNvSpPr>
            <p:nvPr/>
          </p:nvSpPr>
          <p:spPr bwMode="auto">
            <a:xfrm>
              <a:off x="768" y="1104"/>
              <a:ext cx="1584" cy="1584"/>
            </a:xfrm>
            <a:prstGeom prst="line">
              <a:avLst/>
            </a:prstGeom>
            <a:noFill/>
            <a:ln w="38100">
              <a:solidFill>
                <a:srgbClr val="FF0000"/>
              </a:solidFill>
              <a:round/>
              <a:headEnd type="triangle" w="med" len="med"/>
              <a:tailEnd/>
            </a:ln>
          </p:spPr>
          <p:txBody>
            <a:bodyPr wrap="none" anchor="ctr"/>
            <a:lstStyle/>
            <a:p>
              <a:endParaRPr lang="he-IL"/>
            </a:p>
          </p:txBody>
        </p:sp>
        <p:sp>
          <p:nvSpPr>
            <p:cNvPr id="3157" name="Line 226"/>
            <p:cNvSpPr>
              <a:spLocks noChangeShapeType="1"/>
            </p:cNvSpPr>
            <p:nvPr/>
          </p:nvSpPr>
          <p:spPr bwMode="auto">
            <a:xfrm flipV="1">
              <a:off x="1632" y="2832"/>
              <a:ext cx="720" cy="240"/>
            </a:xfrm>
            <a:prstGeom prst="line">
              <a:avLst/>
            </a:prstGeom>
            <a:noFill/>
            <a:ln w="38100">
              <a:solidFill>
                <a:srgbClr val="FF0000"/>
              </a:solidFill>
              <a:round/>
              <a:headEnd/>
              <a:tailEnd type="triangle" w="med" len="med"/>
            </a:ln>
          </p:spPr>
          <p:txBody>
            <a:bodyPr wrap="none" anchor="ctr"/>
            <a:lstStyle/>
            <a:p>
              <a:endParaRPr lang="he-IL"/>
            </a:p>
          </p:txBody>
        </p:sp>
        <p:sp>
          <p:nvSpPr>
            <p:cNvPr id="3158" name="Line 227"/>
            <p:cNvSpPr>
              <a:spLocks noChangeShapeType="1"/>
            </p:cNvSpPr>
            <p:nvPr/>
          </p:nvSpPr>
          <p:spPr bwMode="auto">
            <a:xfrm flipV="1">
              <a:off x="1680" y="2880"/>
              <a:ext cx="720" cy="240"/>
            </a:xfrm>
            <a:prstGeom prst="line">
              <a:avLst/>
            </a:prstGeom>
            <a:noFill/>
            <a:ln w="38100">
              <a:solidFill>
                <a:srgbClr val="FF0000"/>
              </a:solidFill>
              <a:round/>
              <a:headEnd type="triangle" w="med" len="med"/>
              <a:tailEnd/>
            </a:ln>
          </p:spPr>
          <p:txBody>
            <a:bodyPr wrap="none" anchor="ctr"/>
            <a:lstStyle/>
            <a:p>
              <a:endParaRPr lang="he-IL"/>
            </a:p>
          </p:txBody>
        </p:sp>
      </p:grpSp>
      <p:sp>
        <p:nvSpPr>
          <p:cNvPr id="3097" name="Rectangle 228"/>
          <p:cNvSpPr>
            <a:spLocks noChangeArrowheads="1"/>
          </p:cNvSpPr>
          <p:nvPr/>
        </p:nvSpPr>
        <p:spPr bwMode="auto">
          <a:xfrm>
            <a:off x="820738" y="5495925"/>
            <a:ext cx="7775575" cy="925513"/>
          </a:xfrm>
          <a:prstGeom prst="rect">
            <a:avLst/>
          </a:prstGeom>
          <a:noFill/>
          <a:ln w="9525">
            <a:noFill/>
            <a:miter lim="800000"/>
            <a:headEnd/>
            <a:tailEnd/>
          </a:ln>
        </p:spPr>
        <p:txBody>
          <a:bodyPr/>
          <a:lstStyle/>
          <a:p>
            <a:pPr marL="342900" indent="-342900"/>
            <a:r>
              <a:rPr lang="en-US" b="1" u="sng">
                <a:solidFill>
                  <a:srgbClr val="FF0000"/>
                </a:solidFill>
              </a:rPr>
              <a:t>Note</a:t>
            </a:r>
            <a:r>
              <a:rPr lang="en-US" b="1">
                <a:solidFill>
                  <a:srgbClr val="FF0000"/>
                </a:solidFill>
              </a:rPr>
              <a:t>:</a:t>
            </a:r>
          </a:p>
          <a:p>
            <a:pPr marL="342900" indent="-342900">
              <a:buFont typeface="ZapfDingbats" pitchFamily="82" charset="2"/>
              <a:buChar char="r"/>
            </a:pPr>
            <a:r>
              <a:rPr lang="en-US" sz="2000"/>
              <a:t>Server host usually runs several server processes </a:t>
            </a:r>
            <a:r>
              <a:rPr lang="en-US" sz="2000" b="1"/>
              <a:t>in parallel</a:t>
            </a:r>
          </a:p>
        </p:txBody>
      </p:sp>
      <p:sp>
        <p:nvSpPr>
          <p:cNvPr id="3098" name="Text Box 229"/>
          <p:cNvSpPr txBox="1">
            <a:spLocks noChangeArrowheads="1"/>
          </p:cNvSpPr>
          <p:nvPr/>
        </p:nvSpPr>
        <p:spPr bwMode="auto">
          <a:xfrm>
            <a:off x="449263" y="1344613"/>
            <a:ext cx="1958975" cy="379412"/>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800"/>
              <a:t>Client</a:t>
            </a:r>
            <a:r>
              <a:rPr lang="he-IL" sz="1800">
                <a:cs typeface="Arial" pitchFamily="34" charset="0"/>
              </a:rPr>
              <a:t> </a:t>
            </a:r>
            <a:r>
              <a:rPr lang="en-US" sz="1800">
                <a:cs typeface="Arial" pitchFamily="34" charset="0"/>
              </a:rPr>
              <a:t>process 1</a:t>
            </a:r>
          </a:p>
        </p:txBody>
      </p:sp>
      <p:sp>
        <p:nvSpPr>
          <p:cNvPr id="3099" name="Text Box 230"/>
          <p:cNvSpPr txBox="1">
            <a:spLocks noChangeArrowheads="1"/>
          </p:cNvSpPr>
          <p:nvPr/>
        </p:nvSpPr>
        <p:spPr bwMode="auto">
          <a:xfrm>
            <a:off x="881063" y="5097463"/>
            <a:ext cx="1958975" cy="379412"/>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800"/>
              <a:t>Client</a:t>
            </a:r>
            <a:r>
              <a:rPr lang="he-IL" sz="1800">
                <a:cs typeface="Arial" pitchFamily="34" charset="0"/>
              </a:rPr>
              <a:t> </a:t>
            </a:r>
            <a:r>
              <a:rPr lang="en-US" sz="1800">
                <a:cs typeface="Arial" pitchFamily="34" charset="0"/>
              </a:rPr>
              <a:t>process 2</a:t>
            </a:r>
          </a:p>
        </p:txBody>
      </p:sp>
      <p:grpSp>
        <p:nvGrpSpPr>
          <p:cNvPr id="3100" name="Group 235"/>
          <p:cNvGrpSpPr>
            <a:grpSpLocks/>
          </p:cNvGrpSpPr>
          <p:nvPr/>
        </p:nvGrpSpPr>
        <p:grpSpPr bwMode="auto">
          <a:xfrm>
            <a:off x="3887788" y="4105275"/>
            <a:ext cx="1958975" cy="579438"/>
            <a:chOff x="2485" y="2574"/>
            <a:chExt cx="1234" cy="365"/>
          </a:xfrm>
        </p:grpSpPr>
        <p:sp>
          <p:nvSpPr>
            <p:cNvPr id="3101" name="Text Box 231"/>
            <p:cNvSpPr txBox="1">
              <a:spLocks noChangeArrowheads="1"/>
            </p:cNvSpPr>
            <p:nvPr/>
          </p:nvSpPr>
          <p:spPr bwMode="auto">
            <a:xfrm>
              <a:off x="2485" y="2578"/>
              <a:ext cx="1234" cy="212"/>
            </a:xfrm>
            <a:prstGeom prst="rect">
              <a:avLst/>
            </a:prstGeom>
            <a:noFill/>
            <a:ln w="9525" algn="ctr">
              <a:noFill/>
              <a:miter lim="800000"/>
              <a:headEnd/>
              <a:tailEnd/>
            </a:ln>
          </p:spPr>
          <p:txBody>
            <a:bodyPr>
              <a:spAutoFit/>
            </a:bodyPr>
            <a:lstStyle/>
            <a:p>
              <a:pPr marL="342900" indent="-342900">
                <a:spcBef>
                  <a:spcPct val="50000"/>
                </a:spcBef>
              </a:pPr>
              <a:r>
                <a:rPr lang="en-US" sz="1600"/>
                <a:t>Server</a:t>
              </a:r>
              <a:r>
                <a:rPr lang="he-IL" sz="1600">
                  <a:cs typeface="Arial" pitchFamily="34" charset="0"/>
                </a:rPr>
                <a:t> </a:t>
              </a:r>
              <a:r>
                <a:rPr lang="en-US" sz="1600">
                  <a:cs typeface="Arial" pitchFamily="34" charset="0"/>
                </a:rPr>
                <a:t>proc. 1</a:t>
              </a:r>
            </a:p>
          </p:txBody>
        </p:sp>
        <p:sp>
          <p:nvSpPr>
            <p:cNvPr id="3102" name="Text Box 232"/>
            <p:cNvSpPr txBox="1">
              <a:spLocks noChangeArrowheads="1"/>
            </p:cNvSpPr>
            <p:nvPr/>
          </p:nvSpPr>
          <p:spPr bwMode="auto">
            <a:xfrm>
              <a:off x="2485" y="2722"/>
              <a:ext cx="1234" cy="212"/>
            </a:xfrm>
            <a:prstGeom prst="rect">
              <a:avLst/>
            </a:prstGeom>
            <a:noFill/>
            <a:ln w="9525" algn="ctr">
              <a:noFill/>
              <a:miter lim="800000"/>
              <a:headEnd/>
              <a:tailEnd/>
            </a:ln>
          </p:spPr>
          <p:txBody>
            <a:bodyPr>
              <a:spAutoFit/>
            </a:bodyPr>
            <a:lstStyle/>
            <a:p>
              <a:pPr marL="342900" indent="-342900">
                <a:spcBef>
                  <a:spcPct val="50000"/>
                </a:spcBef>
              </a:pPr>
              <a:r>
                <a:rPr lang="en-US" sz="1600"/>
                <a:t>Server</a:t>
              </a:r>
              <a:r>
                <a:rPr lang="he-IL" sz="1600">
                  <a:cs typeface="Arial" pitchFamily="34" charset="0"/>
                </a:rPr>
                <a:t> </a:t>
              </a:r>
              <a:r>
                <a:rPr lang="en-US" sz="1600">
                  <a:cs typeface="Arial" pitchFamily="34" charset="0"/>
                </a:rPr>
                <a:t>proc. 2</a:t>
              </a:r>
            </a:p>
          </p:txBody>
        </p:sp>
        <p:sp>
          <p:nvSpPr>
            <p:cNvPr id="3103" name="Rectangle 234"/>
            <p:cNvSpPr>
              <a:spLocks noChangeArrowheads="1"/>
            </p:cNvSpPr>
            <p:nvPr/>
          </p:nvSpPr>
          <p:spPr bwMode="auto">
            <a:xfrm>
              <a:off x="2539" y="2574"/>
              <a:ext cx="905" cy="365"/>
            </a:xfrm>
            <a:prstGeom prst="rect">
              <a:avLst/>
            </a:prstGeom>
            <a:noFill/>
            <a:ln w="12700" algn="ctr">
              <a:solidFill>
                <a:schemeClr val="tx1"/>
              </a:solidFill>
              <a:miter lim="800000"/>
              <a:headEnd/>
              <a:tailEnd/>
            </a:ln>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9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9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9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4"/>
          <p:cNvSpPr>
            <a:spLocks noGrp="1"/>
          </p:cNvSpPr>
          <p:nvPr>
            <p:ph type="dt" sz="quarter" idx="10"/>
          </p:nvPr>
        </p:nvSpPr>
        <p:spPr>
          <a:noFill/>
        </p:spPr>
        <p:txBody>
          <a:bodyPr/>
          <a:lstStyle/>
          <a:p>
            <a:r>
              <a:rPr lang="he-IL" smtClean="0"/>
              <a:t>אפקה תשע"א ס"א</a:t>
            </a:r>
            <a:endParaRPr lang="en-US" smtClean="0"/>
          </a:p>
        </p:txBody>
      </p:sp>
      <p:sp>
        <p:nvSpPr>
          <p:cNvPr id="76803"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76804"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01099834-3487-4118-B6F8-52E65AE06C69}" type="slidenum">
              <a:rPr lang="he-IL" smtClean="0"/>
              <a:pPr/>
              <a:t>80</a:t>
            </a:fld>
            <a:endParaRPr lang="en-US" smtClean="0"/>
          </a:p>
        </p:txBody>
      </p:sp>
      <p:sp>
        <p:nvSpPr>
          <p:cNvPr id="76805" name="Rectangle 2"/>
          <p:cNvSpPr>
            <a:spLocks noGrp="1" noChangeArrowheads="1"/>
          </p:cNvSpPr>
          <p:nvPr>
            <p:ph type="title"/>
          </p:nvPr>
        </p:nvSpPr>
        <p:spPr>
          <a:xfrm>
            <a:off x="533400" y="228600"/>
            <a:ext cx="8382000" cy="1143000"/>
          </a:xfrm>
        </p:spPr>
        <p:txBody>
          <a:bodyPr/>
          <a:lstStyle/>
          <a:p>
            <a:r>
              <a:rPr lang="en-US" sz="3600" smtClean="0"/>
              <a:t>MIME format: multimedia extensions</a:t>
            </a:r>
            <a:endParaRPr lang="en-US" sz="4400" smtClean="0"/>
          </a:p>
        </p:txBody>
      </p:sp>
      <p:sp>
        <p:nvSpPr>
          <p:cNvPr id="76806" name="Rectangle 3"/>
          <p:cNvSpPr>
            <a:spLocks noGrp="1" noChangeArrowheads="1"/>
          </p:cNvSpPr>
          <p:nvPr>
            <p:ph type="body" sz="half" idx="1"/>
          </p:nvPr>
        </p:nvSpPr>
        <p:spPr>
          <a:xfrm>
            <a:off x="495300" y="1155700"/>
            <a:ext cx="7327900" cy="4648200"/>
          </a:xfrm>
        </p:spPr>
        <p:txBody>
          <a:bodyPr/>
          <a:lstStyle/>
          <a:p>
            <a:r>
              <a:rPr lang="en-US" sz="2000" smtClean="0"/>
              <a:t>MIME: Multimedia Mail Extension, RFC 2045, 2056</a:t>
            </a:r>
          </a:p>
          <a:p>
            <a:r>
              <a:rPr lang="en-US" sz="2000" smtClean="0"/>
              <a:t>additional lines in msg header declare MIME content type and encoding method, </a:t>
            </a:r>
          </a:p>
          <a:p>
            <a:pPr lvl="1"/>
            <a:r>
              <a:rPr lang="en-US" sz="2000" smtClean="0"/>
              <a:t>this enables multimedia content</a:t>
            </a:r>
            <a:endParaRPr lang="en-US" smtClean="0"/>
          </a:p>
        </p:txBody>
      </p:sp>
      <p:grpSp>
        <p:nvGrpSpPr>
          <p:cNvPr id="2" name="Group 4"/>
          <p:cNvGrpSpPr>
            <a:grpSpLocks/>
          </p:cNvGrpSpPr>
          <p:nvPr/>
        </p:nvGrpSpPr>
        <p:grpSpPr bwMode="auto">
          <a:xfrm>
            <a:off x="3943350" y="2692400"/>
            <a:ext cx="5003800" cy="3113088"/>
            <a:chOff x="1424" y="1808"/>
            <a:chExt cx="3152" cy="2152"/>
          </a:xfrm>
        </p:grpSpPr>
        <p:sp>
          <p:nvSpPr>
            <p:cNvPr id="76819" name="Text Box 5"/>
            <p:cNvSpPr txBox="1">
              <a:spLocks noChangeArrowheads="1"/>
            </p:cNvSpPr>
            <p:nvPr/>
          </p:nvSpPr>
          <p:spPr bwMode="auto">
            <a:xfrm>
              <a:off x="1440" y="1808"/>
              <a:ext cx="3136" cy="2152"/>
            </a:xfrm>
            <a:prstGeom prst="rect">
              <a:avLst/>
            </a:prstGeom>
            <a:noFill/>
            <a:ln w="9525">
              <a:noFill/>
              <a:miter lim="800000"/>
              <a:headEnd/>
              <a:tailEnd/>
            </a:ln>
          </p:spPr>
          <p:txBody>
            <a:bodyPr>
              <a:spAutoFit/>
            </a:bodyPr>
            <a:lstStyle/>
            <a:p>
              <a:pPr>
                <a:spcBef>
                  <a:spcPct val="0"/>
                </a:spcBef>
                <a:buClrTx/>
                <a:buSzTx/>
                <a:buFontTx/>
                <a:buNone/>
              </a:pPr>
              <a:r>
                <a:rPr lang="en-US" sz="1800" b="1">
                  <a:latin typeface="Courier New" pitchFamily="49" charset="0"/>
                </a:rPr>
                <a:t>From: alice@crepes.fr </a:t>
              </a:r>
            </a:p>
            <a:p>
              <a:pPr>
                <a:spcBef>
                  <a:spcPct val="0"/>
                </a:spcBef>
                <a:buClrTx/>
                <a:buSzTx/>
                <a:buFontTx/>
                <a:buNone/>
              </a:pPr>
              <a:r>
                <a:rPr lang="en-US" sz="1800" b="1">
                  <a:latin typeface="Courier New" pitchFamily="49" charset="0"/>
                </a:rPr>
                <a:t>To: bob@hamburger.edu </a:t>
              </a:r>
            </a:p>
            <a:p>
              <a:pPr>
                <a:spcBef>
                  <a:spcPct val="0"/>
                </a:spcBef>
                <a:buClrTx/>
                <a:buSzTx/>
                <a:buFontTx/>
                <a:buNone/>
              </a:pPr>
              <a:r>
                <a:rPr lang="en-US" sz="1800" b="1">
                  <a:latin typeface="Courier New" pitchFamily="49" charset="0"/>
                </a:rPr>
                <a:t>Subject: Picture of yummy crepe. </a:t>
              </a:r>
            </a:p>
            <a:p>
              <a:pPr>
                <a:spcBef>
                  <a:spcPct val="0"/>
                </a:spcBef>
                <a:buClrTx/>
                <a:buSzTx/>
                <a:buFontTx/>
                <a:buNone/>
              </a:pPr>
              <a:r>
                <a:rPr lang="en-US" sz="1800" b="1">
                  <a:latin typeface="Courier New" pitchFamily="49" charset="0"/>
                </a:rPr>
                <a:t>MIME-Version: 1.0 </a:t>
              </a:r>
            </a:p>
            <a:p>
              <a:pPr>
                <a:spcBef>
                  <a:spcPct val="0"/>
                </a:spcBef>
                <a:buClrTx/>
                <a:buSzTx/>
                <a:buFontTx/>
                <a:buNone/>
              </a:pPr>
              <a:r>
                <a:rPr lang="en-US" sz="1800" b="1">
                  <a:latin typeface="Courier New" pitchFamily="49" charset="0"/>
                </a:rPr>
                <a:t>Content-Transfer-Encoding: base64 </a:t>
              </a:r>
            </a:p>
            <a:p>
              <a:pPr>
                <a:spcBef>
                  <a:spcPct val="0"/>
                </a:spcBef>
                <a:buClrTx/>
                <a:buSzTx/>
                <a:buFontTx/>
                <a:buNone/>
              </a:pPr>
              <a:r>
                <a:rPr lang="en-US" sz="1800" b="1">
                  <a:latin typeface="Courier New" pitchFamily="49" charset="0"/>
                </a:rPr>
                <a:t>Content-Type: image/jpeg </a:t>
              </a:r>
            </a:p>
            <a:p>
              <a:pPr>
                <a:spcBef>
                  <a:spcPct val="0"/>
                </a:spcBef>
                <a:buClrTx/>
                <a:buSzTx/>
                <a:buFontTx/>
                <a:buNone/>
              </a:pPr>
              <a:endParaRPr lang="en-US" sz="1800" b="1">
                <a:latin typeface="Courier New" pitchFamily="49" charset="0"/>
              </a:endParaRPr>
            </a:p>
            <a:p>
              <a:pPr>
                <a:spcBef>
                  <a:spcPct val="0"/>
                </a:spcBef>
                <a:buClrTx/>
                <a:buSzTx/>
                <a:buFontTx/>
                <a:buNone/>
              </a:pPr>
              <a:r>
                <a:rPr lang="en-US" sz="1800" b="1">
                  <a:latin typeface="Courier New" pitchFamily="49" charset="0"/>
                </a:rPr>
                <a:t>base64 encoded data ..... </a:t>
              </a:r>
            </a:p>
            <a:p>
              <a:pPr>
                <a:spcBef>
                  <a:spcPct val="0"/>
                </a:spcBef>
                <a:buClrTx/>
                <a:buSzTx/>
                <a:buFontTx/>
                <a:buNone/>
              </a:pPr>
              <a:r>
                <a:rPr lang="en-US" sz="1800" b="1">
                  <a:latin typeface="Courier New" pitchFamily="49" charset="0"/>
                </a:rPr>
                <a:t>......................... </a:t>
              </a:r>
            </a:p>
            <a:p>
              <a:pPr>
                <a:spcBef>
                  <a:spcPct val="0"/>
                </a:spcBef>
                <a:buClrTx/>
                <a:buSzTx/>
                <a:buFontTx/>
                <a:buNone/>
              </a:pPr>
              <a:r>
                <a:rPr lang="en-US" sz="1800" b="1">
                  <a:latin typeface="Courier New" pitchFamily="49" charset="0"/>
                </a:rPr>
                <a:t>......base64 encoded data </a:t>
              </a:r>
            </a:p>
            <a:p>
              <a:pPr>
                <a:spcBef>
                  <a:spcPct val="0"/>
                </a:spcBef>
                <a:buClrTx/>
                <a:buSzTx/>
                <a:buFontTx/>
                <a:buNone/>
              </a:pPr>
              <a:r>
                <a:rPr lang="en-US" sz="1800" b="1">
                  <a:latin typeface="Courier New" pitchFamily="49" charset="0"/>
                </a:rPr>
                <a:t> </a:t>
              </a:r>
            </a:p>
          </p:txBody>
        </p:sp>
        <p:sp>
          <p:nvSpPr>
            <p:cNvPr id="76820" name="Rectangle 6"/>
            <p:cNvSpPr>
              <a:spLocks noChangeArrowheads="1"/>
            </p:cNvSpPr>
            <p:nvPr/>
          </p:nvSpPr>
          <p:spPr bwMode="auto">
            <a:xfrm>
              <a:off x="1424" y="1808"/>
              <a:ext cx="2984" cy="2024"/>
            </a:xfrm>
            <a:prstGeom prst="rect">
              <a:avLst/>
            </a:prstGeom>
            <a:noFill/>
            <a:ln w="12700">
              <a:solidFill>
                <a:schemeClr val="tx1"/>
              </a:solid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grpSp>
      <p:grpSp>
        <p:nvGrpSpPr>
          <p:cNvPr id="3" name="Group 7"/>
          <p:cNvGrpSpPr>
            <a:grpSpLocks/>
          </p:cNvGrpSpPr>
          <p:nvPr/>
        </p:nvGrpSpPr>
        <p:grpSpPr bwMode="auto">
          <a:xfrm>
            <a:off x="501650" y="2913063"/>
            <a:ext cx="3679825" cy="2924175"/>
            <a:chOff x="316" y="2003"/>
            <a:chExt cx="2318" cy="1842"/>
          </a:xfrm>
        </p:grpSpPr>
        <p:sp>
          <p:nvSpPr>
            <p:cNvPr id="76810" name="Text Box 8"/>
            <p:cNvSpPr txBox="1">
              <a:spLocks noChangeArrowheads="1"/>
            </p:cNvSpPr>
            <p:nvPr/>
          </p:nvSpPr>
          <p:spPr bwMode="auto">
            <a:xfrm>
              <a:off x="551" y="2851"/>
              <a:ext cx="1301" cy="634"/>
            </a:xfrm>
            <a:prstGeom prst="rect">
              <a:avLst/>
            </a:prstGeom>
            <a:noFill/>
            <a:ln w="9525">
              <a:noFill/>
              <a:miter lim="800000"/>
              <a:headEnd/>
              <a:tailEnd/>
            </a:ln>
          </p:spPr>
          <p:txBody>
            <a:bodyPr wrap="none">
              <a:spAutoFit/>
            </a:bodyPr>
            <a:lstStyle/>
            <a:p>
              <a:pPr algn="r">
                <a:spcBef>
                  <a:spcPct val="0"/>
                </a:spcBef>
                <a:buClrTx/>
                <a:buSzTx/>
                <a:buFontTx/>
                <a:buNone/>
              </a:pPr>
              <a:r>
                <a:rPr lang="en-US" sz="2000"/>
                <a:t>multimedia data</a:t>
              </a:r>
            </a:p>
            <a:p>
              <a:pPr algn="r">
                <a:spcBef>
                  <a:spcPct val="0"/>
                </a:spcBef>
                <a:buClrTx/>
                <a:buSzTx/>
                <a:buFontTx/>
                <a:buNone/>
              </a:pPr>
              <a:r>
                <a:rPr lang="en-US" sz="2000"/>
                <a:t>type, subtype, </a:t>
              </a:r>
            </a:p>
            <a:p>
              <a:pPr algn="r">
                <a:spcBef>
                  <a:spcPct val="0"/>
                </a:spcBef>
                <a:buClrTx/>
                <a:buSzTx/>
                <a:buFontTx/>
                <a:buNone/>
              </a:pPr>
              <a:r>
                <a:rPr lang="en-US" sz="2000"/>
                <a:t>parameters </a:t>
              </a:r>
              <a:endParaRPr lang="en-US">
                <a:latin typeface="Times New Roman" pitchFamily="18" charset="0"/>
              </a:endParaRPr>
            </a:p>
          </p:txBody>
        </p:sp>
        <p:sp>
          <p:nvSpPr>
            <p:cNvPr id="76811" name="Text Box 9"/>
            <p:cNvSpPr txBox="1">
              <a:spLocks noChangeArrowheads="1"/>
            </p:cNvSpPr>
            <p:nvPr/>
          </p:nvSpPr>
          <p:spPr bwMode="auto">
            <a:xfrm>
              <a:off x="316" y="2355"/>
              <a:ext cx="1475"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method used</a:t>
              </a:r>
            </a:p>
            <a:p>
              <a:pPr algn="ctr">
                <a:spcBef>
                  <a:spcPct val="0"/>
                </a:spcBef>
                <a:buClrTx/>
                <a:buSzTx/>
                <a:buFontTx/>
                <a:buNone/>
              </a:pPr>
              <a:r>
                <a:rPr lang="en-US" sz="2000"/>
                <a:t>to encode data (*)</a:t>
              </a:r>
              <a:endParaRPr lang="en-US">
                <a:latin typeface="Times New Roman" pitchFamily="18" charset="0"/>
              </a:endParaRPr>
            </a:p>
          </p:txBody>
        </p:sp>
        <p:sp>
          <p:nvSpPr>
            <p:cNvPr id="76812" name="Text Box 10"/>
            <p:cNvSpPr txBox="1">
              <a:spLocks noChangeArrowheads="1"/>
            </p:cNvSpPr>
            <p:nvPr/>
          </p:nvSpPr>
          <p:spPr bwMode="auto">
            <a:xfrm>
              <a:off x="613" y="2003"/>
              <a:ext cx="1167" cy="250"/>
            </a:xfrm>
            <a:prstGeom prst="rect">
              <a:avLst/>
            </a:prstGeom>
            <a:noFill/>
            <a:ln w="9525">
              <a:noFill/>
              <a:miter lim="800000"/>
              <a:headEnd/>
              <a:tailEnd/>
            </a:ln>
          </p:spPr>
          <p:txBody>
            <a:bodyPr wrap="none">
              <a:spAutoFit/>
            </a:bodyPr>
            <a:lstStyle/>
            <a:p>
              <a:pPr algn="ctr">
                <a:spcBef>
                  <a:spcPct val="0"/>
                </a:spcBef>
                <a:buClrTx/>
                <a:buSzTx/>
                <a:buFontTx/>
                <a:buNone/>
              </a:pPr>
              <a:r>
                <a:rPr lang="en-US" sz="2000"/>
                <a:t>MIME version</a:t>
              </a:r>
              <a:endParaRPr lang="en-US">
                <a:latin typeface="Times New Roman" pitchFamily="18" charset="0"/>
              </a:endParaRPr>
            </a:p>
          </p:txBody>
        </p:sp>
        <p:sp>
          <p:nvSpPr>
            <p:cNvPr id="76813" name="Text Box 11"/>
            <p:cNvSpPr txBox="1">
              <a:spLocks noChangeArrowheads="1"/>
            </p:cNvSpPr>
            <p:nvPr/>
          </p:nvSpPr>
          <p:spPr bwMode="auto">
            <a:xfrm>
              <a:off x="697" y="3595"/>
              <a:ext cx="1111" cy="250"/>
            </a:xfrm>
            <a:prstGeom prst="rect">
              <a:avLst/>
            </a:prstGeom>
            <a:noFill/>
            <a:ln w="9525">
              <a:noFill/>
              <a:miter lim="800000"/>
              <a:headEnd/>
              <a:tailEnd/>
            </a:ln>
          </p:spPr>
          <p:txBody>
            <a:bodyPr wrap="none">
              <a:spAutoFit/>
            </a:bodyPr>
            <a:lstStyle/>
            <a:p>
              <a:pPr algn="ctr">
                <a:spcBef>
                  <a:spcPct val="0"/>
                </a:spcBef>
                <a:buClrTx/>
                <a:buSzTx/>
                <a:buFontTx/>
                <a:buNone/>
              </a:pPr>
              <a:r>
                <a:rPr lang="en-US" sz="2000"/>
                <a:t>encoded data</a:t>
              </a:r>
              <a:endParaRPr lang="en-US">
                <a:latin typeface="Times New Roman" pitchFamily="18" charset="0"/>
              </a:endParaRPr>
            </a:p>
          </p:txBody>
        </p:sp>
        <p:sp>
          <p:nvSpPr>
            <p:cNvPr id="76814" name="Line 12"/>
            <p:cNvSpPr>
              <a:spLocks noChangeShapeType="1"/>
            </p:cNvSpPr>
            <p:nvPr/>
          </p:nvSpPr>
          <p:spPr bwMode="auto">
            <a:xfrm>
              <a:off x="1800" y="2176"/>
              <a:ext cx="728" cy="344"/>
            </a:xfrm>
            <a:prstGeom prst="line">
              <a:avLst/>
            </a:prstGeom>
            <a:noFill/>
            <a:ln w="19050">
              <a:solidFill>
                <a:srgbClr val="FF0000"/>
              </a:solidFill>
              <a:round/>
              <a:headEnd/>
              <a:tailEnd type="triangle" w="med" len="med"/>
            </a:ln>
          </p:spPr>
          <p:txBody>
            <a:bodyPr wrap="none" anchor="ctr"/>
            <a:lstStyle/>
            <a:p>
              <a:endParaRPr lang="he-IL"/>
            </a:p>
          </p:txBody>
        </p:sp>
        <p:sp>
          <p:nvSpPr>
            <p:cNvPr id="76815" name="Line 13"/>
            <p:cNvSpPr>
              <a:spLocks noChangeShapeType="1"/>
            </p:cNvSpPr>
            <p:nvPr/>
          </p:nvSpPr>
          <p:spPr bwMode="auto">
            <a:xfrm>
              <a:off x="1784" y="2576"/>
              <a:ext cx="744" cy="120"/>
            </a:xfrm>
            <a:prstGeom prst="line">
              <a:avLst/>
            </a:prstGeom>
            <a:noFill/>
            <a:ln w="19050">
              <a:solidFill>
                <a:srgbClr val="FF0000"/>
              </a:solidFill>
              <a:round/>
              <a:headEnd/>
              <a:tailEnd type="triangle" w="med" len="med"/>
            </a:ln>
          </p:spPr>
          <p:txBody>
            <a:bodyPr wrap="none" anchor="ctr"/>
            <a:lstStyle/>
            <a:p>
              <a:endParaRPr lang="he-IL"/>
            </a:p>
          </p:txBody>
        </p:sp>
        <p:sp>
          <p:nvSpPr>
            <p:cNvPr id="76816" name="Line 14"/>
            <p:cNvSpPr>
              <a:spLocks noChangeShapeType="1"/>
            </p:cNvSpPr>
            <p:nvPr/>
          </p:nvSpPr>
          <p:spPr bwMode="auto">
            <a:xfrm flipV="1">
              <a:off x="1768" y="2896"/>
              <a:ext cx="784" cy="224"/>
            </a:xfrm>
            <a:prstGeom prst="line">
              <a:avLst/>
            </a:prstGeom>
            <a:noFill/>
            <a:ln w="19050">
              <a:solidFill>
                <a:srgbClr val="FF0000"/>
              </a:solidFill>
              <a:round/>
              <a:headEnd/>
              <a:tailEnd type="triangle" w="med" len="med"/>
            </a:ln>
          </p:spPr>
          <p:txBody>
            <a:bodyPr wrap="none" anchor="ctr"/>
            <a:lstStyle/>
            <a:p>
              <a:endParaRPr lang="he-IL"/>
            </a:p>
          </p:txBody>
        </p:sp>
        <p:sp>
          <p:nvSpPr>
            <p:cNvPr id="76817" name="Line 15"/>
            <p:cNvSpPr>
              <a:spLocks noChangeShapeType="1"/>
            </p:cNvSpPr>
            <p:nvPr/>
          </p:nvSpPr>
          <p:spPr bwMode="auto">
            <a:xfrm flipV="1">
              <a:off x="1792" y="3368"/>
              <a:ext cx="632" cy="320"/>
            </a:xfrm>
            <a:prstGeom prst="line">
              <a:avLst/>
            </a:prstGeom>
            <a:noFill/>
            <a:ln w="19050">
              <a:solidFill>
                <a:srgbClr val="FF0000"/>
              </a:solidFill>
              <a:round/>
              <a:headEnd/>
              <a:tailEnd type="triangle" w="med" len="med"/>
            </a:ln>
          </p:spPr>
          <p:txBody>
            <a:bodyPr wrap="none" anchor="ctr"/>
            <a:lstStyle/>
            <a:p>
              <a:endParaRPr lang="he-IL"/>
            </a:p>
          </p:txBody>
        </p:sp>
        <p:sp>
          <p:nvSpPr>
            <p:cNvPr id="76818" name="Freeform 16"/>
            <p:cNvSpPr>
              <a:spLocks/>
            </p:cNvSpPr>
            <p:nvPr/>
          </p:nvSpPr>
          <p:spPr bwMode="auto">
            <a:xfrm>
              <a:off x="2439" y="3142"/>
              <a:ext cx="195" cy="555"/>
            </a:xfrm>
            <a:custGeom>
              <a:avLst/>
              <a:gdLst>
                <a:gd name="T0" fmla="*/ 159 w 195"/>
                <a:gd name="T1" fmla="*/ 3 h 555"/>
                <a:gd name="T2" fmla="*/ 0 w 195"/>
                <a:gd name="T3" fmla="*/ 0 h 555"/>
                <a:gd name="T4" fmla="*/ 0 w 195"/>
                <a:gd name="T5" fmla="*/ 555 h 555"/>
                <a:gd name="T6" fmla="*/ 195 w 195"/>
                <a:gd name="T7" fmla="*/ 552 h 555"/>
                <a:gd name="T8" fmla="*/ 0 60000 65536"/>
                <a:gd name="T9" fmla="*/ 0 60000 65536"/>
                <a:gd name="T10" fmla="*/ 0 60000 65536"/>
                <a:gd name="T11" fmla="*/ 0 60000 65536"/>
                <a:gd name="T12" fmla="*/ 0 w 195"/>
                <a:gd name="T13" fmla="*/ 0 h 555"/>
                <a:gd name="T14" fmla="*/ 195 w 195"/>
                <a:gd name="T15" fmla="*/ 555 h 555"/>
              </a:gdLst>
              <a:ahLst/>
              <a:cxnLst>
                <a:cxn ang="T8">
                  <a:pos x="T0" y="T1"/>
                </a:cxn>
                <a:cxn ang="T9">
                  <a:pos x="T2" y="T3"/>
                </a:cxn>
                <a:cxn ang="T10">
                  <a:pos x="T4" y="T5"/>
                </a:cxn>
                <a:cxn ang="T11">
                  <a:pos x="T6" y="T7"/>
                </a:cxn>
              </a:cxnLst>
              <a:rect l="T12" t="T13" r="T14" b="T15"/>
              <a:pathLst>
                <a:path w="195" h="555">
                  <a:moveTo>
                    <a:pt x="159" y="3"/>
                  </a:moveTo>
                  <a:lnTo>
                    <a:pt x="0" y="0"/>
                  </a:lnTo>
                  <a:lnTo>
                    <a:pt x="0" y="555"/>
                  </a:lnTo>
                  <a:lnTo>
                    <a:pt x="195" y="552"/>
                  </a:lnTo>
                </a:path>
              </a:pathLst>
            </a:custGeom>
            <a:noFill/>
            <a:ln w="19050" cap="flat" cmpd="sng">
              <a:solidFill>
                <a:srgbClr val="FF0000"/>
              </a:solidFill>
              <a:prstDash val="solid"/>
              <a:round/>
              <a:headEnd/>
              <a:tailEnd/>
            </a:ln>
          </p:spPr>
          <p:txBody>
            <a:bodyPr wrap="none" anchor="ctr"/>
            <a:lstStyle/>
            <a:p>
              <a:endParaRPr lang="he-IL"/>
            </a:p>
          </p:txBody>
        </p:sp>
      </p:grpSp>
      <p:sp>
        <p:nvSpPr>
          <p:cNvPr id="76809" name="Text Box 17"/>
          <p:cNvSpPr txBox="1">
            <a:spLocks noChangeArrowheads="1"/>
          </p:cNvSpPr>
          <p:nvPr/>
        </p:nvSpPr>
        <p:spPr bwMode="auto">
          <a:xfrm>
            <a:off x="876300" y="5753100"/>
            <a:ext cx="5295900" cy="366713"/>
          </a:xfrm>
          <a:prstGeom prst="rect">
            <a:avLst/>
          </a:prstGeom>
          <a:noFill/>
          <a:ln w="9525" algn="ctr">
            <a:noFill/>
            <a:miter lim="800000"/>
            <a:headEnd/>
            <a:tailEnd/>
          </a:ln>
        </p:spPr>
        <p:txBody>
          <a:bodyPr>
            <a:spAutoFit/>
          </a:bodyPr>
          <a:lstStyle/>
          <a:p>
            <a:pPr marL="342900" indent="-342900">
              <a:spcBef>
                <a:spcPct val="50000"/>
              </a:spcBef>
            </a:pPr>
            <a:r>
              <a:rPr lang="en-US" sz="1800"/>
              <a:t>(*) data always encoded into 7-bit ASCII</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Date Placeholder 4"/>
          <p:cNvSpPr>
            <a:spLocks noGrp="1"/>
          </p:cNvSpPr>
          <p:nvPr>
            <p:ph type="dt" sz="quarter" idx="10"/>
          </p:nvPr>
        </p:nvSpPr>
        <p:spPr>
          <a:noFill/>
        </p:spPr>
        <p:txBody>
          <a:bodyPr/>
          <a:lstStyle/>
          <a:p>
            <a:r>
              <a:rPr lang="he-IL" smtClean="0"/>
              <a:t>אפקה תשע"א ס"א</a:t>
            </a:r>
            <a:endParaRPr lang="en-US" smtClean="0"/>
          </a:p>
        </p:txBody>
      </p:sp>
      <p:sp>
        <p:nvSpPr>
          <p:cNvPr id="1536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536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5BC22FDC-18E7-4418-B213-9065EDB3ECB1}" type="slidenum">
              <a:rPr lang="he-IL" smtClean="0"/>
              <a:pPr/>
              <a:t>81</a:t>
            </a:fld>
            <a:endParaRPr lang="en-US" smtClean="0"/>
          </a:p>
        </p:txBody>
      </p:sp>
      <p:sp>
        <p:nvSpPr>
          <p:cNvPr id="15369" name="Rectangle 2"/>
          <p:cNvSpPr>
            <a:spLocks noGrp="1" noChangeArrowheads="1"/>
          </p:cNvSpPr>
          <p:nvPr>
            <p:ph type="title"/>
          </p:nvPr>
        </p:nvSpPr>
        <p:spPr/>
        <p:txBody>
          <a:bodyPr/>
          <a:lstStyle/>
          <a:p>
            <a:r>
              <a:rPr lang="en-US" dirty="0" smtClean="0"/>
              <a:t>Mail access protocols</a:t>
            </a:r>
          </a:p>
        </p:txBody>
      </p:sp>
      <p:sp>
        <p:nvSpPr>
          <p:cNvPr id="15370" name="Rectangle 3"/>
          <p:cNvSpPr>
            <a:spLocks noGrp="1" noChangeArrowheads="1"/>
          </p:cNvSpPr>
          <p:nvPr>
            <p:ph type="body" sz="half" idx="1"/>
          </p:nvPr>
        </p:nvSpPr>
        <p:spPr>
          <a:xfrm>
            <a:off x="581025" y="2895600"/>
            <a:ext cx="8301038" cy="3248025"/>
          </a:xfrm>
        </p:spPr>
        <p:txBody>
          <a:bodyPr/>
          <a:lstStyle/>
          <a:p>
            <a:pPr>
              <a:lnSpc>
                <a:spcPct val="90000"/>
              </a:lnSpc>
            </a:pPr>
            <a:r>
              <a:rPr lang="en-US" sz="2000" smtClean="0"/>
              <a:t>SMTP: mail delivery to receiver’s server – PUSH</a:t>
            </a:r>
          </a:p>
          <a:p>
            <a:pPr>
              <a:lnSpc>
                <a:spcPct val="90000"/>
              </a:lnSpc>
            </a:pPr>
            <a:r>
              <a:rPr lang="en-US" sz="2000" smtClean="0"/>
              <a:t>Mail access protocols: retrieval from server to agent – PULL</a:t>
            </a:r>
          </a:p>
          <a:p>
            <a:pPr lvl="1">
              <a:lnSpc>
                <a:spcPct val="90000"/>
              </a:lnSpc>
            </a:pPr>
            <a:r>
              <a:rPr lang="en-US" sz="2000" smtClean="0"/>
              <a:t>they require authentication of agent by server</a:t>
            </a:r>
          </a:p>
          <a:p>
            <a:pPr lvl="1">
              <a:lnSpc>
                <a:spcPct val="90000"/>
              </a:lnSpc>
            </a:pPr>
            <a:r>
              <a:rPr lang="en-US" sz="2000" smtClean="0"/>
              <a:t>POP: Post Office Protocol [RFC 1939]</a:t>
            </a:r>
          </a:p>
          <a:p>
            <a:pPr lvl="2">
              <a:lnSpc>
                <a:spcPct val="90000"/>
              </a:lnSpc>
            </a:pPr>
            <a:r>
              <a:rPr lang="en-US" smtClean="0"/>
              <a:t>download all messages and keep at your workstation</a:t>
            </a:r>
          </a:p>
          <a:p>
            <a:pPr lvl="1">
              <a:lnSpc>
                <a:spcPct val="90000"/>
              </a:lnSpc>
            </a:pPr>
            <a:r>
              <a:rPr lang="en-US" sz="2000" smtClean="0"/>
              <a:t>IMAP: Internet Mail Access Protocol [RFC 1730]</a:t>
            </a:r>
          </a:p>
          <a:p>
            <a:pPr lvl="2">
              <a:lnSpc>
                <a:spcPct val="90000"/>
              </a:lnSpc>
            </a:pPr>
            <a:r>
              <a:rPr lang="en-US" smtClean="0"/>
              <a:t>enables organizing mail folders </a:t>
            </a:r>
            <a:r>
              <a:rPr lang="en-US" u="sng" smtClean="0"/>
              <a:t>on server</a:t>
            </a:r>
          </a:p>
          <a:p>
            <a:pPr lvl="2">
              <a:lnSpc>
                <a:spcPct val="90000"/>
              </a:lnSpc>
            </a:pPr>
            <a:r>
              <a:rPr lang="en-US" smtClean="0"/>
              <a:t>you can read mail conveniently from any workstation</a:t>
            </a:r>
          </a:p>
          <a:p>
            <a:pPr>
              <a:lnSpc>
                <a:spcPct val="90000"/>
              </a:lnSpc>
            </a:pPr>
            <a:r>
              <a:rPr lang="en-US" sz="2000" smtClean="0"/>
              <a:t>HTTP: (e.g. gmail) - display tool for agent located at the server</a:t>
            </a:r>
          </a:p>
        </p:txBody>
      </p:sp>
      <p:graphicFrame>
        <p:nvGraphicFramePr>
          <p:cNvPr id="15362" name="Rectangle 177"/>
          <p:cNvGraphicFramePr>
            <a:graphicFrameLocks/>
          </p:cNvGraphicFramePr>
          <p:nvPr/>
        </p:nvGraphicFramePr>
        <p:xfrm>
          <a:off x="1524000" y="1397000"/>
          <a:ext cx="6096000" cy="4064000"/>
        </p:xfrm>
        <a:graphic>
          <a:graphicData uri="http://schemas.openxmlformats.org/presentationml/2006/ole">
            <p:oleObj spid="_x0000_s123906" name="Clip" r:id="rId4" imgW="0" imgH="0" progId="">
              <p:embed/>
            </p:oleObj>
          </a:graphicData>
        </a:graphic>
      </p:graphicFrame>
      <p:graphicFrame>
        <p:nvGraphicFramePr>
          <p:cNvPr id="15363" name="Rectangle 178"/>
          <p:cNvGraphicFramePr>
            <a:graphicFrameLocks/>
          </p:cNvGraphicFramePr>
          <p:nvPr/>
        </p:nvGraphicFramePr>
        <p:xfrm>
          <a:off x="1524000" y="1397000"/>
          <a:ext cx="6096000" cy="4064000"/>
        </p:xfrm>
        <a:graphic>
          <a:graphicData uri="http://schemas.openxmlformats.org/presentationml/2006/ole">
            <p:oleObj spid="_x0000_s123907" name="Clip" r:id="rId5" imgW="0" imgH="0" progId="">
              <p:embed/>
            </p:oleObj>
          </a:graphicData>
        </a:graphic>
      </p:graphicFrame>
      <p:grpSp>
        <p:nvGrpSpPr>
          <p:cNvPr id="2" name="Group 180"/>
          <p:cNvGrpSpPr>
            <a:grpSpLocks/>
          </p:cNvGrpSpPr>
          <p:nvPr/>
        </p:nvGrpSpPr>
        <p:grpSpPr bwMode="auto">
          <a:xfrm>
            <a:off x="776288" y="1084263"/>
            <a:ext cx="7791450" cy="1800225"/>
            <a:chOff x="489" y="875"/>
            <a:chExt cx="4908" cy="1134"/>
          </a:xfrm>
        </p:grpSpPr>
        <p:sp>
          <p:nvSpPr>
            <p:cNvPr id="15373" name="Line 6"/>
            <p:cNvSpPr>
              <a:spLocks noChangeShapeType="1"/>
            </p:cNvSpPr>
            <p:nvPr/>
          </p:nvSpPr>
          <p:spPr bwMode="auto">
            <a:xfrm>
              <a:off x="1410" y="1164"/>
              <a:ext cx="534" cy="6"/>
            </a:xfrm>
            <a:prstGeom prst="line">
              <a:avLst/>
            </a:prstGeom>
            <a:noFill/>
            <a:ln w="28575">
              <a:solidFill>
                <a:srgbClr val="FF0000"/>
              </a:solidFill>
              <a:round/>
              <a:headEnd/>
              <a:tailEnd type="triangle" w="med" len="med"/>
            </a:ln>
          </p:spPr>
          <p:txBody>
            <a:bodyPr wrap="none" anchor="ctr"/>
            <a:lstStyle/>
            <a:p>
              <a:endParaRPr lang="he-IL"/>
            </a:p>
          </p:txBody>
        </p:sp>
        <p:grpSp>
          <p:nvGrpSpPr>
            <p:cNvPr id="3" name="Group 32"/>
            <p:cNvGrpSpPr>
              <a:grpSpLocks/>
            </p:cNvGrpSpPr>
            <p:nvPr/>
          </p:nvGrpSpPr>
          <p:grpSpPr bwMode="auto">
            <a:xfrm>
              <a:off x="4421" y="968"/>
              <a:ext cx="447" cy="443"/>
              <a:chOff x="4337" y="290"/>
              <a:chExt cx="447" cy="443"/>
            </a:xfrm>
          </p:grpSpPr>
          <p:graphicFrame>
            <p:nvGraphicFramePr>
              <p:cNvPr id="15365" name="Object 33"/>
              <p:cNvGraphicFramePr>
                <a:graphicFrameLocks noChangeAspect="1"/>
              </p:cNvGraphicFramePr>
              <p:nvPr/>
            </p:nvGraphicFramePr>
            <p:xfrm>
              <a:off x="4338" y="290"/>
              <a:ext cx="392" cy="315"/>
            </p:xfrm>
            <a:graphic>
              <a:graphicData uri="http://schemas.openxmlformats.org/presentationml/2006/ole">
                <p:oleObj spid="_x0000_s123909" name="Clip" r:id="rId6" imgW="1307263" imgH="1084139" progId="">
                  <p:embed/>
                </p:oleObj>
              </a:graphicData>
            </a:graphic>
          </p:graphicFrame>
          <p:grpSp>
            <p:nvGrpSpPr>
              <p:cNvPr id="4" name="Group 34"/>
              <p:cNvGrpSpPr>
                <a:grpSpLocks/>
              </p:cNvGrpSpPr>
              <p:nvPr/>
            </p:nvGrpSpPr>
            <p:grpSpPr bwMode="auto">
              <a:xfrm>
                <a:off x="4337" y="367"/>
                <a:ext cx="447" cy="366"/>
                <a:chOff x="4189" y="817"/>
                <a:chExt cx="521" cy="366"/>
              </a:xfrm>
            </p:grpSpPr>
            <p:sp>
              <p:nvSpPr>
                <p:cNvPr id="15441" name="Rectangle 3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442" name="Text Box 3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5" name="Group 84"/>
            <p:cNvGrpSpPr>
              <a:grpSpLocks/>
            </p:cNvGrpSpPr>
            <p:nvPr/>
          </p:nvGrpSpPr>
          <p:grpSpPr bwMode="auto">
            <a:xfrm>
              <a:off x="1975" y="1028"/>
              <a:ext cx="224" cy="588"/>
              <a:chOff x="4180" y="783"/>
              <a:chExt cx="150" cy="307"/>
            </a:xfrm>
          </p:grpSpPr>
          <p:sp>
            <p:nvSpPr>
              <p:cNvPr id="15432"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5433"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5434"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5435"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5436"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5437"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5438"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5439"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158"/>
            <p:cNvGrpSpPr>
              <a:grpSpLocks/>
            </p:cNvGrpSpPr>
            <p:nvPr/>
          </p:nvGrpSpPr>
          <p:grpSpPr bwMode="auto">
            <a:xfrm>
              <a:off x="1615" y="1266"/>
              <a:ext cx="919" cy="743"/>
              <a:chOff x="1789" y="1206"/>
              <a:chExt cx="919" cy="743"/>
            </a:xfrm>
          </p:grpSpPr>
          <p:sp>
            <p:nvSpPr>
              <p:cNvPr id="15416" name="Text Box 95"/>
              <p:cNvSpPr txBox="1">
                <a:spLocks noChangeArrowheads="1"/>
              </p:cNvSpPr>
              <p:nvPr/>
            </p:nvSpPr>
            <p:spPr bwMode="auto">
              <a:xfrm>
                <a:off x="1789" y="1583"/>
                <a:ext cx="919"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sender’s mail </a:t>
                </a:r>
              </a:p>
              <a:p>
                <a:pPr algn="ctr">
                  <a:spcBef>
                    <a:spcPct val="0"/>
                  </a:spcBef>
                  <a:buClrTx/>
                  <a:buSzTx/>
                  <a:buFontTx/>
                  <a:buNone/>
                </a:pPr>
                <a:r>
                  <a:rPr lang="en-US" sz="1600"/>
                  <a:t>server</a:t>
                </a:r>
                <a:endParaRPr lang="en-US">
                  <a:latin typeface="Times New Roman" pitchFamily="18" charset="0"/>
                </a:endParaRPr>
              </a:p>
            </p:txBody>
          </p:sp>
          <p:grpSp>
            <p:nvGrpSpPr>
              <p:cNvPr id="7" name="Group 157"/>
              <p:cNvGrpSpPr>
                <a:grpSpLocks/>
              </p:cNvGrpSpPr>
              <p:nvPr/>
            </p:nvGrpSpPr>
            <p:grpSpPr bwMode="auto">
              <a:xfrm>
                <a:off x="1992" y="1206"/>
                <a:ext cx="510" cy="354"/>
                <a:chOff x="2070" y="2004"/>
                <a:chExt cx="510" cy="354"/>
              </a:xfrm>
            </p:grpSpPr>
            <p:sp>
              <p:nvSpPr>
                <p:cNvPr id="15418" name="Rectangle 94"/>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419" name="Rectangle 96"/>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5420" name="Line 97"/>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he-IL"/>
                </a:p>
              </p:txBody>
            </p:sp>
            <p:sp>
              <p:nvSpPr>
                <p:cNvPr id="15421" name="Line 98"/>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he-IL"/>
                </a:p>
              </p:txBody>
            </p:sp>
            <p:sp>
              <p:nvSpPr>
                <p:cNvPr id="15422" name="Line 99"/>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he-IL"/>
                </a:p>
              </p:txBody>
            </p:sp>
            <p:sp>
              <p:nvSpPr>
                <p:cNvPr id="15423" name="Line 100"/>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he-IL"/>
                </a:p>
              </p:txBody>
            </p:sp>
            <p:sp>
              <p:nvSpPr>
                <p:cNvPr id="15424" name="Line 101"/>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he-IL"/>
                </a:p>
              </p:txBody>
            </p:sp>
            <p:sp>
              <p:nvSpPr>
                <p:cNvPr id="15425" name="Line 102"/>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he-IL"/>
                </a:p>
              </p:txBody>
            </p:sp>
            <p:sp>
              <p:nvSpPr>
                <p:cNvPr id="15426" name="Line 103"/>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he-IL"/>
                </a:p>
              </p:txBody>
            </p:sp>
            <p:sp>
              <p:nvSpPr>
                <p:cNvPr id="15427" name="Rectangle 104"/>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28" name="Rectangle 105"/>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29" name="Rectangle 106"/>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30" name="Rectangle 107"/>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31" name="Rectangle 108"/>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8" name="Group 109"/>
            <p:cNvGrpSpPr>
              <a:grpSpLocks/>
            </p:cNvGrpSpPr>
            <p:nvPr/>
          </p:nvGrpSpPr>
          <p:grpSpPr bwMode="auto">
            <a:xfrm>
              <a:off x="989" y="1034"/>
              <a:ext cx="447" cy="443"/>
              <a:chOff x="4337" y="290"/>
              <a:chExt cx="447" cy="443"/>
            </a:xfrm>
          </p:grpSpPr>
          <p:graphicFrame>
            <p:nvGraphicFramePr>
              <p:cNvPr id="15364" name="Object 110"/>
              <p:cNvGraphicFramePr>
                <a:graphicFrameLocks noChangeAspect="1"/>
              </p:cNvGraphicFramePr>
              <p:nvPr/>
            </p:nvGraphicFramePr>
            <p:xfrm>
              <a:off x="4338" y="290"/>
              <a:ext cx="392" cy="315"/>
            </p:xfrm>
            <a:graphic>
              <a:graphicData uri="http://schemas.openxmlformats.org/presentationml/2006/ole">
                <p:oleObj spid="_x0000_s123908" name="Clip" r:id="rId7" imgW="1307263" imgH="1084139" progId="">
                  <p:embed/>
                </p:oleObj>
              </a:graphicData>
            </a:graphic>
          </p:graphicFrame>
          <p:grpSp>
            <p:nvGrpSpPr>
              <p:cNvPr id="9" name="Group 111"/>
              <p:cNvGrpSpPr>
                <a:grpSpLocks/>
              </p:cNvGrpSpPr>
              <p:nvPr/>
            </p:nvGrpSpPr>
            <p:grpSpPr bwMode="auto">
              <a:xfrm>
                <a:off x="4337" y="367"/>
                <a:ext cx="447" cy="366"/>
                <a:chOff x="4189" y="817"/>
                <a:chExt cx="521" cy="366"/>
              </a:xfrm>
            </p:grpSpPr>
            <p:sp>
              <p:nvSpPr>
                <p:cNvPr id="15414" name="Rectangle 11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415" name="Text Box 11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0" name="Group 119"/>
            <p:cNvGrpSpPr>
              <a:grpSpLocks/>
            </p:cNvGrpSpPr>
            <p:nvPr/>
          </p:nvGrpSpPr>
          <p:grpSpPr bwMode="auto">
            <a:xfrm>
              <a:off x="1369" y="875"/>
              <a:ext cx="650" cy="288"/>
              <a:chOff x="3745" y="2537"/>
              <a:chExt cx="650" cy="288"/>
            </a:xfrm>
          </p:grpSpPr>
          <p:sp>
            <p:nvSpPr>
              <p:cNvPr id="15411"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5412"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11" name="Group 126"/>
            <p:cNvGrpSpPr>
              <a:grpSpLocks/>
            </p:cNvGrpSpPr>
            <p:nvPr/>
          </p:nvGrpSpPr>
          <p:grpSpPr bwMode="auto">
            <a:xfrm>
              <a:off x="3151" y="1028"/>
              <a:ext cx="224" cy="588"/>
              <a:chOff x="4180" y="783"/>
              <a:chExt cx="150" cy="307"/>
            </a:xfrm>
          </p:grpSpPr>
          <p:sp>
            <p:nvSpPr>
              <p:cNvPr id="15403" name="AutoShape 1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5404" name="Rectangle 1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5405" name="Rectangle 1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5406" name="AutoShape 1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5407" name="Line 1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5408" name="Line 1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5409" name="Rectangle 1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5410" name="Rectangle 1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5380" name="Line 151"/>
            <p:cNvSpPr>
              <a:spLocks noChangeShapeType="1"/>
            </p:cNvSpPr>
            <p:nvPr/>
          </p:nvSpPr>
          <p:spPr bwMode="auto">
            <a:xfrm>
              <a:off x="2220" y="1176"/>
              <a:ext cx="876" cy="6"/>
            </a:xfrm>
            <a:prstGeom prst="line">
              <a:avLst/>
            </a:prstGeom>
            <a:noFill/>
            <a:ln w="28575">
              <a:solidFill>
                <a:srgbClr val="FF0000"/>
              </a:solidFill>
              <a:round/>
              <a:headEnd/>
              <a:tailEnd type="triangle" w="med" len="med"/>
            </a:ln>
          </p:spPr>
          <p:txBody>
            <a:bodyPr wrap="none" anchor="ctr"/>
            <a:lstStyle/>
            <a:p>
              <a:endParaRPr lang="he-IL"/>
            </a:p>
          </p:txBody>
        </p:sp>
        <p:sp>
          <p:nvSpPr>
            <p:cNvPr id="15381" name="Rectangle 153"/>
            <p:cNvSpPr>
              <a:spLocks noChangeArrowheads="1"/>
            </p:cNvSpPr>
            <p:nvPr/>
          </p:nvSpPr>
          <p:spPr bwMode="auto">
            <a:xfrm>
              <a:off x="2382" y="918"/>
              <a:ext cx="540" cy="192"/>
            </a:xfrm>
            <a:prstGeom prst="rect">
              <a:avLst/>
            </a:prstGeom>
            <a:solidFill>
              <a:srgbClr val="FFFFFF"/>
            </a:solidFill>
            <a:ln w="9525">
              <a:noFill/>
              <a:miter lim="800000"/>
              <a:headEnd/>
              <a:tailEnd/>
            </a:ln>
          </p:spPr>
          <p:txBody>
            <a:bodyPr wrap="none" anchor="ctr"/>
            <a:lstStyle/>
            <a:p>
              <a:endParaRPr lang="he-IL"/>
            </a:p>
          </p:txBody>
        </p:sp>
        <p:sp>
          <p:nvSpPr>
            <p:cNvPr id="15382" name="Text Box 154"/>
            <p:cNvSpPr txBox="1">
              <a:spLocks noChangeArrowheads="1"/>
            </p:cNvSpPr>
            <p:nvPr/>
          </p:nvSpPr>
          <p:spPr bwMode="auto">
            <a:xfrm>
              <a:off x="2329" y="875"/>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sp>
          <p:nvSpPr>
            <p:cNvPr id="15383" name="Line 155"/>
            <p:cNvSpPr>
              <a:spLocks noChangeShapeType="1"/>
            </p:cNvSpPr>
            <p:nvPr/>
          </p:nvSpPr>
          <p:spPr bwMode="auto">
            <a:xfrm>
              <a:off x="3402" y="1170"/>
              <a:ext cx="1038" cy="0"/>
            </a:xfrm>
            <a:prstGeom prst="line">
              <a:avLst/>
            </a:prstGeom>
            <a:noFill/>
            <a:ln w="28575">
              <a:solidFill>
                <a:srgbClr val="FF0000"/>
              </a:solidFill>
              <a:round/>
              <a:headEnd/>
              <a:tailEnd type="triangle" w="med" len="med"/>
            </a:ln>
          </p:spPr>
          <p:txBody>
            <a:bodyPr wrap="none" anchor="ctr"/>
            <a:lstStyle/>
            <a:p>
              <a:endParaRPr lang="he-IL"/>
            </a:p>
          </p:txBody>
        </p:sp>
        <p:sp>
          <p:nvSpPr>
            <p:cNvPr id="15384" name="Text Box 156"/>
            <p:cNvSpPr txBox="1">
              <a:spLocks noChangeArrowheads="1"/>
            </p:cNvSpPr>
            <p:nvPr/>
          </p:nvSpPr>
          <p:spPr bwMode="auto">
            <a:xfrm>
              <a:off x="3534" y="929"/>
              <a:ext cx="856" cy="51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access</a:t>
              </a:r>
            </a:p>
            <a:p>
              <a:pPr algn="ctr">
                <a:spcBef>
                  <a:spcPct val="0"/>
                </a:spcBef>
                <a:buClrTx/>
                <a:buSzTx/>
                <a:buFontTx/>
                <a:buNone/>
              </a:pPr>
              <a:r>
                <a:rPr lang="en-US">
                  <a:solidFill>
                    <a:srgbClr val="FF0000"/>
                  </a:solidFill>
                </a:rPr>
                <a:t>protocol</a:t>
              </a:r>
              <a:endParaRPr lang="en-US">
                <a:latin typeface="Times New Roman" pitchFamily="18" charset="0"/>
              </a:endParaRPr>
            </a:p>
          </p:txBody>
        </p:sp>
        <p:sp>
          <p:nvSpPr>
            <p:cNvPr id="15385" name="Text Box 160"/>
            <p:cNvSpPr txBox="1">
              <a:spLocks noChangeArrowheads="1"/>
            </p:cNvSpPr>
            <p:nvPr/>
          </p:nvSpPr>
          <p:spPr bwMode="auto">
            <a:xfrm>
              <a:off x="2733" y="1637"/>
              <a:ext cx="101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receiver’s mail </a:t>
              </a:r>
            </a:p>
            <a:p>
              <a:pPr algn="ctr">
                <a:spcBef>
                  <a:spcPct val="0"/>
                </a:spcBef>
                <a:buClrTx/>
                <a:buSzTx/>
                <a:buFontTx/>
                <a:buNone/>
              </a:pPr>
              <a:r>
                <a:rPr lang="en-US" sz="1600"/>
                <a:t>server</a:t>
              </a:r>
              <a:endParaRPr lang="en-US">
                <a:latin typeface="Times New Roman" pitchFamily="18" charset="0"/>
              </a:endParaRPr>
            </a:p>
          </p:txBody>
        </p:sp>
        <p:grpSp>
          <p:nvGrpSpPr>
            <p:cNvPr id="12" name="Group 161"/>
            <p:cNvGrpSpPr>
              <a:grpSpLocks/>
            </p:cNvGrpSpPr>
            <p:nvPr/>
          </p:nvGrpSpPr>
          <p:grpSpPr bwMode="auto">
            <a:xfrm>
              <a:off x="2982" y="1260"/>
              <a:ext cx="510" cy="354"/>
              <a:chOff x="2070" y="2004"/>
              <a:chExt cx="510" cy="354"/>
            </a:xfrm>
          </p:grpSpPr>
          <p:sp>
            <p:nvSpPr>
              <p:cNvPr id="15389" name="Rectangle 162"/>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390" name="Rectangle 163"/>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5391" name="Line 164"/>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he-IL"/>
              </a:p>
            </p:txBody>
          </p:sp>
          <p:sp>
            <p:nvSpPr>
              <p:cNvPr id="15392" name="Line 165"/>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he-IL"/>
              </a:p>
            </p:txBody>
          </p:sp>
          <p:sp>
            <p:nvSpPr>
              <p:cNvPr id="15393" name="Line 166"/>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he-IL"/>
              </a:p>
            </p:txBody>
          </p:sp>
          <p:sp>
            <p:nvSpPr>
              <p:cNvPr id="15394" name="Line 167"/>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he-IL"/>
              </a:p>
            </p:txBody>
          </p:sp>
          <p:sp>
            <p:nvSpPr>
              <p:cNvPr id="15395" name="Line 168"/>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he-IL"/>
              </a:p>
            </p:txBody>
          </p:sp>
          <p:sp>
            <p:nvSpPr>
              <p:cNvPr id="15396" name="Line 169"/>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he-IL"/>
              </a:p>
            </p:txBody>
          </p:sp>
          <p:sp>
            <p:nvSpPr>
              <p:cNvPr id="15397" name="Line 170"/>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he-IL"/>
              </a:p>
            </p:txBody>
          </p:sp>
          <p:sp>
            <p:nvSpPr>
              <p:cNvPr id="15398" name="Rectangle 171"/>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399" name="Rectangle 172"/>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00" name="Rectangle 173"/>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01" name="Rectangle 174"/>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02" name="Rectangle 175"/>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pic>
          <p:nvPicPr>
            <p:cNvPr id="15387" name="Picture 176" descr="Alice"/>
            <p:cNvPicPr>
              <a:picLocks noChangeAspect="1" noChangeArrowheads="1"/>
            </p:cNvPicPr>
            <p:nvPr/>
          </p:nvPicPr>
          <p:blipFill>
            <a:blip r:embed="rId8" cstate="print"/>
            <a:srcRect/>
            <a:stretch>
              <a:fillRect/>
            </a:stretch>
          </p:blipFill>
          <p:spPr bwMode="auto">
            <a:xfrm>
              <a:off x="489" y="1029"/>
              <a:ext cx="354" cy="437"/>
            </a:xfrm>
            <a:prstGeom prst="rect">
              <a:avLst/>
            </a:prstGeom>
            <a:noFill/>
            <a:ln w="9525">
              <a:noFill/>
              <a:miter lim="800000"/>
              <a:headEnd/>
              <a:tailEnd/>
            </a:ln>
          </p:spPr>
        </p:pic>
        <p:pic>
          <p:nvPicPr>
            <p:cNvPr id="15388" name="Picture 179" descr="Bob"/>
            <p:cNvPicPr>
              <a:picLocks noChangeAspect="1" noChangeArrowheads="1"/>
            </p:cNvPicPr>
            <p:nvPr/>
          </p:nvPicPr>
          <p:blipFill>
            <a:blip r:embed="rId9" cstate="print"/>
            <a:srcRect/>
            <a:stretch>
              <a:fillRect/>
            </a:stretch>
          </p:blipFill>
          <p:spPr bwMode="auto">
            <a:xfrm>
              <a:off x="4971" y="990"/>
              <a:ext cx="426" cy="43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4"/>
          <p:cNvSpPr>
            <a:spLocks noGrp="1"/>
          </p:cNvSpPr>
          <p:nvPr>
            <p:ph type="dt" sz="quarter" idx="10"/>
          </p:nvPr>
        </p:nvSpPr>
        <p:spPr>
          <a:noFill/>
        </p:spPr>
        <p:txBody>
          <a:bodyPr/>
          <a:lstStyle/>
          <a:p>
            <a:r>
              <a:rPr lang="he-IL" smtClean="0"/>
              <a:t>אפקה תשע"א ס"א</a:t>
            </a:r>
            <a:endParaRPr lang="en-US" smtClean="0"/>
          </a:p>
        </p:txBody>
      </p:sp>
      <p:sp>
        <p:nvSpPr>
          <p:cNvPr id="7782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7782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50D9B59E-4D0B-4EE2-AC9A-EA1F9EE4CD99}" type="slidenum">
              <a:rPr lang="he-IL" smtClean="0"/>
              <a:pPr/>
              <a:t>82</a:t>
            </a:fld>
            <a:endParaRPr lang="en-US" smtClean="0"/>
          </a:p>
        </p:txBody>
      </p:sp>
      <p:sp>
        <p:nvSpPr>
          <p:cNvPr id="77829" name="Rectangle 2"/>
          <p:cNvSpPr>
            <a:spLocks noGrp="1" noChangeArrowheads="1"/>
          </p:cNvSpPr>
          <p:nvPr>
            <p:ph type="title"/>
          </p:nvPr>
        </p:nvSpPr>
        <p:spPr/>
        <p:txBody>
          <a:bodyPr/>
          <a:lstStyle/>
          <a:p>
            <a:r>
              <a:rPr lang="en-US" sz="3600" smtClean="0"/>
              <a:t>POP3 protocol</a:t>
            </a:r>
            <a:endParaRPr lang="en-US" smtClean="0"/>
          </a:p>
        </p:txBody>
      </p:sp>
      <p:sp>
        <p:nvSpPr>
          <p:cNvPr id="77830" name="Rectangle 3"/>
          <p:cNvSpPr>
            <a:spLocks noGrp="1" noChangeArrowheads="1"/>
          </p:cNvSpPr>
          <p:nvPr>
            <p:ph type="body" sz="half" idx="1"/>
          </p:nvPr>
        </p:nvSpPr>
        <p:spPr>
          <a:xfrm>
            <a:off x="495300" y="1438275"/>
            <a:ext cx="3971925" cy="4648200"/>
          </a:xfrm>
        </p:spPr>
        <p:txBody>
          <a:bodyPr/>
          <a:lstStyle/>
          <a:p>
            <a:pPr>
              <a:buFont typeface="ZapfDingbats" pitchFamily="82" charset="2"/>
              <a:buNone/>
            </a:pPr>
            <a:r>
              <a:rPr lang="en-US" sz="2400" smtClean="0">
                <a:solidFill>
                  <a:srgbClr val="FF0000"/>
                </a:solidFill>
              </a:rPr>
              <a:t>authorization phase</a:t>
            </a:r>
            <a:endParaRPr lang="en-US" sz="2000" smtClean="0"/>
          </a:p>
          <a:p>
            <a:r>
              <a:rPr lang="en-US" sz="2000" smtClean="0"/>
              <a:t>client commands: </a:t>
            </a:r>
          </a:p>
          <a:p>
            <a:pPr lvl="1"/>
            <a:r>
              <a:rPr lang="en-US" sz="2000" b="1" smtClean="0">
                <a:latin typeface="Courier New" pitchFamily="49" charset="0"/>
              </a:rPr>
              <a:t>user:</a:t>
            </a:r>
            <a:r>
              <a:rPr lang="en-US" sz="2000" smtClean="0"/>
              <a:t> declare username</a:t>
            </a:r>
          </a:p>
          <a:p>
            <a:pPr lvl="1"/>
            <a:r>
              <a:rPr lang="en-US" sz="2000" b="1" smtClean="0">
                <a:latin typeface="Courier New" pitchFamily="49" charset="0"/>
              </a:rPr>
              <a:t>pass:</a:t>
            </a:r>
            <a:r>
              <a:rPr lang="en-US" sz="2000" smtClean="0"/>
              <a:t> password</a:t>
            </a:r>
          </a:p>
          <a:p>
            <a:r>
              <a:rPr lang="en-US" sz="2000" smtClean="0"/>
              <a:t>server responses</a:t>
            </a:r>
          </a:p>
          <a:p>
            <a:pPr lvl="1"/>
            <a:r>
              <a:rPr lang="en-US" sz="2000" b="1" smtClean="0">
                <a:latin typeface="Courier New" pitchFamily="49" charset="0"/>
              </a:rPr>
              <a:t>+OK</a:t>
            </a:r>
          </a:p>
          <a:p>
            <a:pPr lvl="1"/>
            <a:r>
              <a:rPr lang="en-US" sz="2000" b="1" smtClean="0">
                <a:latin typeface="Courier New" pitchFamily="49" charset="0"/>
              </a:rPr>
              <a:t>-ERR</a:t>
            </a:r>
            <a:endParaRPr lang="en-US" sz="1800" smtClean="0"/>
          </a:p>
          <a:p>
            <a:pPr>
              <a:buFont typeface="ZapfDingbats" pitchFamily="82" charset="2"/>
              <a:buNone/>
            </a:pPr>
            <a:r>
              <a:rPr lang="en-US" sz="2400" smtClean="0">
                <a:solidFill>
                  <a:srgbClr val="FF0000"/>
                </a:solidFill>
              </a:rPr>
              <a:t>transaction phase, </a:t>
            </a:r>
            <a:r>
              <a:rPr lang="en-US" sz="2000" smtClean="0">
                <a:solidFill>
                  <a:schemeClr val="tx2"/>
                </a:solidFill>
              </a:rPr>
              <a:t>client:</a:t>
            </a:r>
            <a:endParaRPr lang="en-US" sz="2000" smtClean="0"/>
          </a:p>
          <a:p>
            <a:r>
              <a:rPr lang="en-US" sz="2000" b="1" smtClean="0">
                <a:latin typeface="Courier New" pitchFamily="49" charset="0"/>
              </a:rPr>
              <a:t>list:</a:t>
            </a:r>
            <a:r>
              <a:rPr lang="en-US" sz="2000" smtClean="0"/>
              <a:t> list message numbers</a:t>
            </a:r>
          </a:p>
          <a:p>
            <a:r>
              <a:rPr lang="en-US" sz="2000" b="1" smtClean="0">
                <a:latin typeface="Courier New" pitchFamily="49" charset="0"/>
              </a:rPr>
              <a:t>retr:</a:t>
            </a:r>
            <a:r>
              <a:rPr lang="en-US" sz="2000" smtClean="0"/>
              <a:t> retrieve message by number</a:t>
            </a:r>
          </a:p>
          <a:p>
            <a:r>
              <a:rPr lang="en-US" sz="2000" b="1" smtClean="0">
                <a:latin typeface="Courier New" pitchFamily="49" charset="0"/>
              </a:rPr>
              <a:t>dele:</a:t>
            </a:r>
            <a:r>
              <a:rPr lang="en-US" sz="2000" smtClean="0"/>
              <a:t> delete</a:t>
            </a:r>
          </a:p>
          <a:p>
            <a:r>
              <a:rPr lang="en-US" sz="2000" b="1" smtClean="0">
                <a:latin typeface="Courier New" pitchFamily="49" charset="0"/>
              </a:rPr>
              <a:t>quit</a:t>
            </a:r>
            <a:endParaRPr lang="en-US" sz="2000" smtClean="0"/>
          </a:p>
        </p:txBody>
      </p:sp>
      <p:sp>
        <p:nvSpPr>
          <p:cNvPr id="77831" name="Text Box 4"/>
          <p:cNvSpPr txBox="1">
            <a:spLocks noChangeArrowheads="1"/>
          </p:cNvSpPr>
          <p:nvPr/>
        </p:nvSpPr>
        <p:spPr bwMode="auto">
          <a:xfrm>
            <a:off x="4340225" y="2309813"/>
            <a:ext cx="4268788" cy="4027487"/>
          </a:xfrm>
          <a:prstGeom prst="rect">
            <a:avLst/>
          </a:prstGeom>
          <a:noFill/>
          <a:ln w="9525">
            <a:noFill/>
            <a:miter lim="800000"/>
            <a:headEnd/>
            <a:tailEnd/>
          </a:ln>
        </p:spPr>
        <p:txBody>
          <a:bodyPr wrap="none">
            <a:spAutoFit/>
          </a:bodyPr>
          <a:lstStyle/>
          <a:p>
            <a:pPr>
              <a:spcBef>
                <a:spcPct val="0"/>
              </a:spcBef>
              <a:buClrTx/>
              <a:buSzTx/>
              <a:buFontTx/>
              <a:buNone/>
            </a:pPr>
            <a:r>
              <a:rPr lang="en-US">
                <a:latin typeface="Times New Roman" pitchFamily="18" charset="0"/>
              </a:rPr>
              <a:t>         </a:t>
            </a:r>
            <a:r>
              <a:rPr lang="en-US" sz="1800" b="1">
                <a:latin typeface="Courier New" pitchFamily="49" charset="0"/>
              </a:rPr>
              <a:t>C: list </a:t>
            </a:r>
          </a:p>
          <a:p>
            <a:pPr>
              <a:spcBef>
                <a:spcPct val="0"/>
              </a:spcBef>
              <a:buClrTx/>
              <a:buSzTx/>
              <a:buFontTx/>
              <a:buNone/>
            </a:pPr>
            <a:r>
              <a:rPr lang="en-US" sz="1800" b="1">
                <a:latin typeface="Courier New" pitchFamily="49" charset="0"/>
              </a:rPr>
              <a:t>     S: 1 498 </a:t>
            </a:r>
          </a:p>
          <a:p>
            <a:pPr>
              <a:spcBef>
                <a:spcPct val="0"/>
              </a:spcBef>
              <a:buClrTx/>
              <a:buSzTx/>
              <a:buFontTx/>
              <a:buNone/>
            </a:pPr>
            <a:r>
              <a:rPr lang="en-US" sz="1800" b="1">
                <a:latin typeface="Courier New" pitchFamily="49" charset="0"/>
              </a:rPr>
              <a:t>     S: 2 912 </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retr 1 </a:t>
            </a:r>
          </a:p>
          <a:p>
            <a:pPr>
              <a:spcBef>
                <a:spcPct val="0"/>
              </a:spcBef>
              <a:buClrTx/>
              <a:buSzTx/>
              <a:buFontTx/>
              <a:buNone/>
            </a:pPr>
            <a:r>
              <a:rPr lang="en-US" sz="1800" b="1">
                <a:latin typeface="Courier New" pitchFamily="49" charset="0"/>
              </a:rPr>
              <a:t>     S: &lt;message 1 contents&gt;</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dele 1 </a:t>
            </a:r>
          </a:p>
          <a:p>
            <a:pPr>
              <a:spcBef>
                <a:spcPct val="0"/>
              </a:spcBef>
              <a:buClrTx/>
              <a:buSzTx/>
              <a:buFontTx/>
              <a:buNone/>
            </a:pPr>
            <a:r>
              <a:rPr lang="en-US" sz="1800" b="1">
                <a:latin typeface="Courier New" pitchFamily="49" charset="0"/>
              </a:rPr>
              <a:t>     C: retr 2 </a:t>
            </a:r>
          </a:p>
          <a:p>
            <a:pPr>
              <a:spcBef>
                <a:spcPct val="0"/>
              </a:spcBef>
              <a:buClrTx/>
              <a:buSzTx/>
              <a:buFontTx/>
              <a:buNone/>
            </a:pPr>
            <a:r>
              <a:rPr lang="en-US" sz="1800" b="1">
                <a:latin typeface="Courier New" pitchFamily="49" charset="0"/>
              </a:rPr>
              <a:t>     S: &lt;message 1 contents&gt;</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dele 2 </a:t>
            </a:r>
          </a:p>
          <a:p>
            <a:pPr>
              <a:spcBef>
                <a:spcPct val="0"/>
              </a:spcBef>
              <a:buClrTx/>
              <a:buSzTx/>
              <a:buFontTx/>
              <a:buNone/>
            </a:pPr>
            <a:r>
              <a:rPr lang="en-US" sz="1800" b="1">
                <a:latin typeface="Courier New" pitchFamily="49" charset="0"/>
              </a:rPr>
              <a:t>     C: quit </a:t>
            </a:r>
          </a:p>
          <a:p>
            <a:pPr>
              <a:spcBef>
                <a:spcPct val="0"/>
              </a:spcBef>
              <a:buClrTx/>
              <a:buSzTx/>
              <a:buFontTx/>
              <a:buNone/>
            </a:pPr>
            <a:r>
              <a:rPr lang="en-US" sz="1800" b="1">
                <a:latin typeface="Courier New" pitchFamily="49" charset="0"/>
              </a:rPr>
              <a:t>     S: +OK </a:t>
            </a:r>
            <a:r>
              <a:rPr lang="en-US" sz="1400" b="1">
                <a:solidFill>
                  <a:schemeClr val="accent2"/>
                </a:solidFill>
                <a:latin typeface="Courier New" pitchFamily="49" charset="0"/>
              </a:rPr>
              <a:t>POP3 server signing off</a:t>
            </a:r>
            <a:endParaRPr lang="en-US" sz="1800" b="1">
              <a:solidFill>
                <a:schemeClr val="accent2"/>
              </a:solidFill>
              <a:latin typeface="Courier New" pitchFamily="49" charset="0"/>
            </a:endParaRPr>
          </a:p>
        </p:txBody>
      </p:sp>
      <p:sp>
        <p:nvSpPr>
          <p:cNvPr id="77832" name="Text Box 5"/>
          <p:cNvSpPr txBox="1">
            <a:spLocks noChangeArrowheads="1"/>
          </p:cNvSpPr>
          <p:nvPr/>
        </p:nvSpPr>
        <p:spPr bwMode="auto">
          <a:xfrm>
            <a:off x="4989513" y="590550"/>
            <a:ext cx="3981450" cy="1739900"/>
          </a:xfrm>
          <a:prstGeom prst="rect">
            <a:avLst/>
          </a:prstGeom>
          <a:noFill/>
          <a:ln w="9525">
            <a:noFill/>
            <a:miter lim="800000"/>
            <a:headEnd/>
            <a:tailEnd/>
          </a:ln>
        </p:spPr>
        <p:txBody>
          <a:bodyPr wrap="none">
            <a:spAutoFit/>
          </a:bodyPr>
          <a:lstStyle/>
          <a:p>
            <a:pPr>
              <a:spcBef>
                <a:spcPct val="0"/>
              </a:spcBef>
              <a:buClrTx/>
              <a:buSzTx/>
              <a:buFontTx/>
              <a:buNone/>
            </a:pPr>
            <a:endParaRPr lang="en-US" sz="1800" b="1">
              <a:latin typeface="Courier New" pitchFamily="49" charset="0"/>
            </a:endParaRPr>
          </a:p>
          <a:p>
            <a:pPr>
              <a:spcBef>
                <a:spcPct val="0"/>
              </a:spcBef>
              <a:buClrTx/>
              <a:buSzTx/>
              <a:buFontTx/>
              <a:buNone/>
            </a:pPr>
            <a:r>
              <a:rPr lang="en-US" sz="1800" b="1">
                <a:latin typeface="Courier New" pitchFamily="49" charset="0"/>
              </a:rPr>
              <a:t>S: +OK POP3 server ready </a:t>
            </a:r>
          </a:p>
          <a:p>
            <a:pPr>
              <a:spcBef>
                <a:spcPct val="0"/>
              </a:spcBef>
              <a:buClrTx/>
              <a:buSzTx/>
              <a:buFontTx/>
              <a:buNone/>
            </a:pPr>
            <a:r>
              <a:rPr lang="en-US" sz="1800" b="1">
                <a:latin typeface="Courier New" pitchFamily="49" charset="0"/>
              </a:rPr>
              <a:t>C: user bob </a:t>
            </a:r>
          </a:p>
          <a:p>
            <a:pPr>
              <a:spcBef>
                <a:spcPct val="0"/>
              </a:spcBef>
              <a:buClrTx/>
              <a:buSzTx/>
              <a:buFontTx/>
              <a:buNone/>
            </a:pPr>
            <a:r>
              <a:rPr lang="en-US" sz="1800" b="1">
                <a:latin typeface="Courier New" pitchFamily="49" charset="0"/>
              </a:rPr>
              <a:t>S: +OK </a:t>
            </a:r>
          </a:p>
          <a:p>
            <a:pPr>
              <a:spcBef>
                <a:spcPct val="0"/>
              </a:spcBef>
              <a:buClrTx/>
              <a:buSzTx/>
              <a:buFontTx/>
              <a:buNone/>
            </a:pPr>
            <a:r>
              <a:rPr lang="en-US" sz="1800" b="1">
                <a:latin typeface="Courier New" pitchFamily="49" charset="0"/>
              </a:rPr>
              <a:t>C: pass hungry </a:t>
            </a:r>
          </a:p>
          <a:p>
            <a:pPr>
              <a:spcBef>
                <a:spcPct val="0"/>
              </a:spcBef>
              <a:buClrTx/>
              <a:buSzTx/>
              <a:buFontTx/>
              <a:buNone/>
            </a:pPr>
            <a:r>
              <a:rPr lang="en-US" sz="1800" b="1">
                <a:latin typeface="Courier New" pitchFamily="49" charset="0"/>
              </a:rPr>
              <a:t>S: +OK</a:t>
            </a:r>
            <a:r>
              <a:rPr lang="en-US" sz="1400" b="1">
                <a:latin typeface="Courier New" pitchFamily="49" charset="0"/>
              </a:rPr>
              <a:t> </a:t>
            </a:r>
            <a:r>
              <a:rPr lang="en-US" sz="1400" b="1">
                <a:solidFill>
                  <a:schemeClr val="accent2"/>
                </a:solidFill>
                <a:latin typeface="Courier New" pitchFamily="49" charset="0"/>
              </a:rPr>
              <a:t>user successfully logged on</a:t>
            </a:r>
            <a:endParaRPr lang="en-US">
              <a:solidFill>
                <a:schemeClr val="accent2"/>
              </a:solidFill>
              <a:latin typeface="Times New Roman" pitchFamily="18" charset="0"/>
            </a:endParaRPr>
          </a:p>
        </p:txBody>
      </p:sp>
      <p:sp>
        <p:nvSpPr>
          <p:cNvPr id="77833" name="Freeform 6"/>
          <p:cNvSpPr>
            <a:spLocks/>
          </p:cNvSpPr>
          <p:nvPr/>
        </p:nvSpPr>
        <p:spPr bwMode="auto">
          <a:xfrm>
            <a:off x="4972050" y="847725"/>
            <a:ext cx="371475" cy="1457325"/>
          </a:xfrm>
          <a:custGeom>
            <a:avLst/>
            <a:gdLst>
              <a:gd name="T0" fmla="*/ 2147483647 w 234"/>
              <a:gd name="T1" fmla="*/ 0 h 918"/>
              <a:gd name="T2" fmla="*/ 0 w 234"/>
              <a:gd name="T3" fmla="*/ 0 h 918"/>
              <a:gd name="T4" fmla="*/ 0 w 234"/>
              <a:gd name="T5" fmla="*/ 2147483647 h 918"/>
              <a:gd name="T6" fmla="*/ 2147483647 w 234"/>
              <a:gd name="T7" fmla="*/ 2147483647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cap="flat" cmpd="sng">
            <a:solidFill>
              <a:srgbClr val="FF0000"/>
            </a:solidFill>
            <a:prstDash val="solid"/>
            <a:round/>
            <a:headEnd/>
            <a:tailEnd/>
          </a:ln>
        </p:spPr>
        <p:txBody>
          <a:bodyPr wrap="none" anchor="ctr"/>
          <a:lstStyle/>
          <a:p>
            <a:endParaRPr lang="he-IL"/>
          </a:p>
        </p:txBody>
      </p:sp>
      <p:sp>
        <p:nvSpPr>
          <p:cNvPr id="77834" name="Line 7"/>
          <p:cNvSpPr>
            <a:spLocks noChangeShapeType="1"/>
          </p:cNvSpPr>
          <p:nvPr/>
        </p:nvSpPr>
        <p:spPr bwMode="auto">
          <a:xfrm flipV="1">
            <a:off x="3486150" y="1438275"/>
            <a:ext cx="1400175" cy="238125"/>
          </a:xfrm>
          <a:prstGeom prst="line">
            <a:avLst/>
          </a:prstGeom>
          <a:noFill/>
          <a:ln w="19050">
            <a:solidFill>
              <a:srgbClr val="FF0000"/>
            </a:solidFill>
            <a:round/>
            <a:headEnd/>
            <a:tailEnd type="triangle" w="med" len="med"/>
          </a:ln>
        </p:spPr>
        <p:txBody>
          <a:bodyPr wrap="none" anchor="ctr"/>
          <a:lstStyle/>
          <a:p>
            <a:endParaRPr lang="he-IL"/>
          </a:p>
        </p:txBody>
      </p:sp>
      <p:sp>
        <p:nvSpPr>
          <p:cNvPr id="77835" name="Freeform 8"/>
          <p:cNvSpPr>
            <a:spLocks/>
          </p:cNvSpPr>
          <p:nvPr/>
        </p:nvSpPr>
        <p:spPr bwMode="auto">
          <a:xfrm>
            <a:off x="4962525" y="2428875"/>
            <a:ext cx="371475" cy="3895725"/>
          </a:xfrm>
          <a:custGeom>
            <a:avLst/>
            <a:gdLst>
              <a:gd name="T0" fmla="*/ 2147483647 w 234"/>
              <a:gd name="T1" fmla="*/ 0 h 918"/>
              <a:gd name="T2" fmla="*/ 0 w 234"/>
              <a:gd name="T3" fmla="*/ 0 h 918"/>
              <a:gd name="T4" fmla="*/ 0 w 234"/>
              <a:gd name="T5" fmla="*/ 2147483647 h 918"/>
              <a:gd name="T6" fmla="*/ 2147483647 w 234"/>
              <a:gd name="T7" fmla="*/ 2147483647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cap="flat" cmpd="sng">
            <a:solidFill>
              <a:srgbClr val="FF0000"/>
            </a:solidFill>
            <a:prstDash val="solid"/>
            <a:round/>
            <a:headEnd/>
            <a:tailEnd/>
          </a:ln>
        </p:spPr>
        <p:txBody>
          <a:bodyPr wrap="none" anchor="ctr"/>
          <a:lstStyle/>
          <a:p>
            <a:endParaRPr lang="he-IL"/>
          </a:p>
        </p:txBody>
      </p:sp>
      <p:sp>
        <p:nvSpPr>
          <p:cNvPr id="77836" name="Line 9"/>
          <p:cNvSpPr>
            <a:spLocks noChangeShapeType="1"/>
          </p:cNvSpPr>
          <p:nvPr/>
        </p:nvSpPr>
        <p:spPr bwMode="auto">
          <a:xfrm flipV="1">
            <a:off x="3152775" y="3952875"/>
            <a:ext cx="1733550" cy="323850"/>
          </a:xfrm>
          <a:prstGeom prst="line">
            <a:avLst/>
          </a:prstGeom>
          <a:noFill/>
          <a:ln w="19050">
            <a:solidFill>
              <a:srgbClr val="FF0000"/>
            </a:solidFill>
            <a:round/>
            <a:headEnd/>
            <a:tailEnd type="triangle" w="med" len="med"/>
          </a:ln>
        </p:spPr>
        <p:txBody>
          <a:bodyPr wrap="none" anchor="ctr"/>
          <a:lstStyle/>
          <a:p>
            <a:endParaRPr lang="he-IL"/>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4"/>
          <p:cNvSpPr>
            <a:spLocks noGrp="1"/>
          </p:cNvSpPr>
          <p:nvPr>
            <p:ph type="dt" sz="quarter" idx="10"/>
          </p:nvPr>
        </p:nvSpPr>
        <p:spPr>
          <a:noFill/>
        </p:spPr>
        <p:txBody>
          <a:bodyPr/>
          <a:lstStyle/>
          <a:p>
            <a:r>
              <a:rPr lang="he-IL" smtClean="0"/>
              <a:t>אפקה תשע"א ס"א</a:t>
            </a:r>
            <a:endParaRPr lang="en-US" smtClean="0"/>
          </a:p>
        </p:txBody>
      </p:sp>
      <p:sp>
        <p:nvSpPr>
          <p:cNvPr id="78851"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78852"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smtClean="0"/>
              <a:t>2-</a:t>
            </a:r>
            <a:fld id="{4E5951BC-9DAB-4F3D-A51A-1019CB005E50}" type="slidenum">
              <a:rPr lang="he-IL" smtClean="0"/>
              <a:pPr/>
              <a:t>83</a:t>
            </a:fld>
            <a:endParaRPr lang="en-US" smtClean="0"/>
          </a:p>
        </p:txBody>
      </p:sp>
      <p:sp>
        <p:nvSpPr>
          <p:cNvPr id="78853" name="Rectangle 2"/>
          <p:cNvSpPr>
            <a:spLocks noGrp="1" noChangeArrowheads="1"/>
          </p:cNvSpPr>
          <p:nvPr>
            <p:ph type="title"/>
          </p:nvPr>
        </p:nvSpPr>
        <p:spPr/>
        <p:txBody>
          <a:bodyPr/>
          <a:lstStyle/>
          <a:p>
            <a:r>
              <a:rPr lang="en-US" smtClean="0"/>
              <a:t>POP3 (more) and IMAP</a:t>
            </a:r>
          </a:p>
        </p:txBody>
      </p:sp>
      <p:sp>
        <p:nvSpPr>
          <p:cNvPr id="78854" name="Rectangle 3"/>
          <p:cNvSpPr>
            <a:spLocks noGrp="1" noChangeArrowheads="1"/>
          </p:cNvSpPr>
          <p:nvPr>
            <p:ph type="body" sz="half" idx="1"/>
          </p:nvPr>
        </p:nvSpPr>
        <p:spPr>
          <a:xfrm>
            <a:off x="520700" y="1343025"/>
            <a:ext cx="3810000" cy="4648200"/>
          </a:xfrm>
        </p:spPr>
        <p:txBody>
          <a:bodyPr/>
          <a:lstStyle/>
          <a:p>
            <a:pPr>
              <a:buFont typeface="ZapfDingbats" pitchFamily="82" charset="2"/>
              <a:buNone/>
            </a:pPr>
            <a:r>
              <a:rPr lang="en-US" sz="2400" dirty="0" smtClean="0">
                <a:solidFill>
                  <a:srgbClr val="FF0000"/>
                </a:solidFill>
              </a:rPr>
              <a:t>More about POP3</a:t>
            </a:r>
            <a:endParaRPr lang="en-US" sz="2400" dirty="0" smtClean="0"/>
          </a:p>
          <a:p>
            <a:r>
              <a:rPr lang="en-US" sz="2400" dirty="0" smtClean="0"/>
              <a:t>Previous example uses “download and delete” mode.</a:t>
            </a:r>
          </a:p>
          <a:p>
            <a:r>
              <a:rPr lang="en-US" sz="2400" dirty="0" smtClean="0"/>
              <a:t>Bob cannot re-read e-mail if he changes client</a:t>
            </a:r>
          </a:p>
          <a:p>
            <a:r>
              <a:rPr lang="en-US" sz="2400" dirty="0" smtClean="0"/>
              <a:t>“Download-and-keep”: can get messages on different clients</a:t>
            </a:r>
          </a:p>
          <a:p>
            <a:r>
              <a:rPr lang="en-US" sz="2400" dirty="0" smtClean="0"/>
              <a:t>POP3 is stateless across sessions</a:t>
            </a:r>
          </a:p>
        </p:txBody>
      </p:sp>
      <p:sp>
        <p:nvSpPr>
          <p:cNvPr id="78855" name="Rectangle 4"/>
          <p:cNvSpPr>
            <a:spLocks noGrp="1" noChangeArrowheads="1"/>
          </p:cNvSpPr>
          <p:nvPr>
            <p:ph type="body" sz="half" idx="2"/>
          </p:nvPr>
        </p:nvSpPr>
        <p:spPr>
          <a:xfrm>
            <a:off x="4483100" y="1381125"/>
            <a:ext cx="3810000" cy="4648200"/>
          </a:xfrm>
        </p:spPr>
        <p:txBody>
          <a:bodyPr/>
          <a:lstStyle/>
          <a:p>
            <a:pPr>
              <a:buFont typeface="ZapfDingbats" pitchFamily="82" charset="2"/>
              <a:buNone/>
            </a:pPr>
            <a:r>
              <a:rPr lang="en-US" sz="2400" smtClean="0">
                <a:solidFill>
                  <a:srgbClr val="FF0000"/>
                </a:solidFill>
              </a:rPr>
              <a:t>IMAP</a:t>
            </a:r>
            <a:endParaRPr lang="en-US" sz="2400" smtClean="0"/>
          </a:p>
          <a:p>
            <a:r>
              <a:rPr lang="en-US" sz="2400" smtClean="0"/>
              <a:t>Keep all messages in one place: the server</a:t>
            </a:r>
          </a:p>
          <a:p>
            <a:r>
              <a:rPr lang="en-US" sz="2400" smtClean="0"/>
              <a:t>Allows user to organize messages in folders</a:t>
            </a:r>
          </a:p>
          <a:p>
            <a:r>
              <a:rPr lang="en-US" sz="2400" smtClean="0"/>
              <a:t>IMAP keeps user state across sessions:</a:t>
            </a:r>
          </a:p>
          <a:p>
            <a:pPr lvl="1"/>
            <a:r>
              <a:rPr lang="en-US" sz="2000" smtClean="0"/>
              <a:t>names of folders and mappings between message IDs and folder name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Date Placeholder 4"/>
          <p:cNvSpPr>
            <a:spLocks noGrp="1"/>
          </p:cNvSpPr>
          <p:nvPr>
            <p:ph type="dt" sz="quarter" idx="10"/>
          </p:nvPr>
        </p:nvSpPr>
        <p:spPr>
          <a:noFill/>
        </p:spPr>
        <p:txBody>
          <a:bodyPr/>
          <a:lstStyle/>
          <a:p>
            <a:endParaRPr lang="he-IL" smtClean="0"/>
          </a:p>
        </p:txBody>
      </p:sp>
      <p:sp>
        <p:nvSpPr>
          <p:cNvPr id="4114"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4115" name="Slide Number Placeholder 6"/>
          <p:cNvSpPr>
            <a:spLocks noGrp="1"/>
          </p:cNvSpPr>
          <p:nvPr>
            <p:ph type="sldNum" sz="quarter" idx="12"/>
          </p:nvPr>
        </p:nvSpPr>
        <p:spPr>
          <a:noFill/>
        </p:spPr>
        <p:txBody>
          <a:bodyPr/>
          <a:lstStyle/>
          <a:p>
            <a:r>
              <a:rPr lang="en-US" smtClean="0"/>
              <a:t>8-</a:t>
            </a:r>
            <a:fld id="{831E9ED6-B403-437D-8E36-2128D912C46F}" type="slidenum">
              <a:rPr lang="he-IL" smtClean="0"/>
              <a:pPr/>
              <a:t>9</a:t>
            </a:fld>
            <a:endParaRPr lang="en-US" smtClean="0"/>
          </a:p>
        </p:txBody>
      </p:sp>
      <p:sp>
        <p:nvSpPr>
          <p:cNvPr id="4116" name="Rectangle 2"/>
          <p:cNvSpPr>
            <a:spLocks noGrp="1" noChangeArrowheads="1"/>
          </p:cNvSpPr>
          <p:nvPr>
            <p:ph type="title"/>
          </p:nvPr>
        </p:nvSpPr>
        <p:spPr/>
        <p:txBody>
          <a:bodyPr/>
          <a:lstStyle/>
          <a:p>
            <a:r>
              <a:rPr lang="en-US" smtClean="0"/>
              <a:t>Client-Server  </a:t>
            </a:r>
            <a:r>
              <a:rPr lang="en-US" sz="4400" smtClean="0"/>
              <a:t>architecture</a:t>
            </a:r>
          </a:p>
        </p:txBody>
      </p:sp>
      <p:graphicFrame>
        <p:nvGraphicFramePr>
          <p:cNvPr id="4098" name="Object 3"/>
          <p:cNvGraphicFramePr>
            <a:graphicFrameLocks noGrp="1" noChangeAspect="1"/>
          </p:cNvGraphicFramePr>
          <p:nvPr>
            <p:ph sz="half" idx="1"/>
          </p:nvPr>
        </p:nvGraphicFramePr>
        <p:xfrm>
          <a:off x="1785938" y="3381375"/>
          <a:ext cx="1304925" cy="1085850"/>
        </p:xfrm>
        <a:graphic>
          <a:graphicData uri="http://schemas.openxmlformats.org/presentationml/2006/ole">
            <p:oleObj spid="_x0000_s4143" name="Clip" r:id="rId3" imgW="1307263" imgH="1084139" progId="">
              <p:embed/>
            </p:oleObj>
          </a:graphicData>
        </a:graphic>
      </p:graphicFrame>
      <p:sp>
        <p:nvSpPr>
          <p:cNvPr id="4117" name="Rectangle 4"/>
          <p:cNvSpPr>
            <a:spLocks noGrp="1" noChangeArrowheads="1"/>
          </p:cNvSpPr>
          <p:nvPr>
            <p:ph type="body" sz="half" idx="2"/>
          </p:nvPr>
        </p:nvSpPr>
        <p:spPr>
          <a:xfrm>
            <a:off x="4664075" y="1190625"/>
            <a:ext cx="4260850" cy="4789488"/>
          </a:xfrm>
        </p:spPr>
        <p:txBody>
          <a:bodyPr/>
          <a:lstStyle/>
          <a:p>
            <a:pPr>
              <a:buFont typeface="ZapfDingbats" pitchFamily="82" charset="2"/>
              <a:buNone/>
            </a:pPr>
            <a:r>
              <a:rPr lang="en-US" sz="2400" smtClean="0">
                <a:solidFill>
                  <a:srgbClr val="FF0000"/>
                </a:solidFill>
              </a:rPr>
              <a:t>server </a:t>
            </a:r>
            <a:r>
              <a:rPr lang="en-US" sz="2400" smtClean="0">
                <a:solidFill>
                  <a:srgbClr val="FF0000"/>
                </a:solidFill>
                <a:cs typeface="Arial" pitchFamily="34" charset="0"/>
              </a:rPr>
              <a:t>process</a:t>
            </a:r>
            <a:r>
              <a:rPr lang="en-US" sz="2400" smtClean="0">
                <a:solidFill>
                  <a:srgbClr val="FF0000"/>
                </a:solidFill>
              </a:rPr>
              <a:t>:</a:t>
            </a:r>
            <a:r>
              <a:rPr lang="en-US" sz="2400" smtClean="0"/>
              <a:t> </a:t>
            </a:r>
          </a:p>
          <a:p>
            <a:pPr lvl="1"/>
            <a:r>
              <a:rPr lang="en-US" sz="2000" smtClean="0"/>
              <a:t>runs </a:t>
            </a:r>
            <a:r>
              <a:rPr lang="en-US" sz="2000" u="sng" smtClean="0"/>
              <a:t>on server host only</a:t>
            </a:r>
          </a:p>
          <a:p>
            <a:pPr lvl="1"/>
            <a:r>
              <a:rPr lang="en-US" sz="2000" smtClean="0"/>
              <a:t>the server host’s  IP address is publicly known</a:t>
            </a:r>
          </a:p>
          <a:p>
            <a:pPr>
              <a:buFont typeface="ZapfDingbats" pitchFamily="82" charset="2"/>
              <a:buNone/>
            </a:pPr>
            <a:r>
              <a:rPr lang="en-US" sz="2400" smtClean="0">
                <a:solidFill>
                  <a:srgbClr val="FF0000"/>
                </a:solidFill>
              </a:rPr>
              <a:t>client process:</a:t>
            </a:r>
          </a:p>
          <a:p>
            <a:pPr lvl="1"/>
            <a:r>
              <a:rPr lang="en-US" sz="2000" smtClean="0"/>
              <a:t>runs on client host ( usually) or on a server host</a:t>
            </a:r>
          </a:p>
          <a:p>
            <a:pPr lvl="1"/>
            <a:r>
              <a:rPr lang="en-US" smtClean="0"/>
              <a:t>example: in e-mail appl. the sender mail server runs a </a:t>
            </a:r>
            <a:r>
              <a:rPr lang="en-US" u="sng" smtClean="0"/>
              <a:t>client process</a:t>
            </a:r>
            <a:r>
              <a:rPr lang="en-US" smtClean="0"/>
              <a:t>, while the receiving MS runs a </a:t>
            </a:r>
            <a:r>
              <a:rPr lang="en-US" u="sng" smtClean="0"/>
              <a:t>server process</a:t>
            </a:r>
          </a:p>
        </p:txBody>
      </p:sp>
      <p:sp>
        <p:nvSpPr>
          <p:cNvPr id="4118" name="Freeform 5"/>
          <p:cNvSpPr>
            <a:spLocks/>
          </p:cNvSpPr>
          <p:nvPr/>
        </p:nvSpPr>
        <p:spPr bwMode="auto">
          <a:xfrm>
            <a:off x="2641600" y="1743075"/>
            <a:ext cx="1798638" cy="1674813"/>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4119" name="Freeform 6"/>
          <p:cNvSpPr>
            <a:spLocks/>
          </p:cNvSpPr>
          <p:nvPr/>
        </p:nvSpPr>
        <p:spPr bwMode="auto">
          <a:xfrm>
            <a:off x="762000" y="1600200"/>
            <a:ext cx="1866900" cy="1589088"/>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4120" name="Freeform 7"/>
          <p:cNvSpPr>
            <a:spLocks/>
          </p:cNvSpPr>
          <p:nvPr/>
        </p:nvSpPr>
        <p:spPr bwMode="auto">
          <a:xfrm>
            <a:off x="1130300" y="3051175"/>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4121" name="Group 8"/>
          <p:cNvGrpSpPr>
            <a:grpSpLocks/>
          </p:cNvGrpSpPr>
          <p:nvPr/>
        </p:nvGrpSpPr>
        <p:grpSpPr bwMode="auto">
          <a:xfrm>
            <a:off x="879475" y="1735138"/>
            <a:ext cx="733425" cy="319087"/>
            <a:chOff x="3552" y="246"/>
            <a:chExt cx="527" cy="248"/>
          </a:xfrm>
        </p:grpSpPr>
        <p:graphicFrame>
          <p:nvGraphicFramePr>
            <p:cNvPr id="4111" name="Object 9"/>
            <p:cNvGraphicFramePr>
              <a:graphicFrameLocks noChangeAspect="1"/>
            </p:cNvGraphicFramePr>
            <p:nvPr/>
          </p:nvGraphicFramePr>
          <p:xfrm>
            <a:off x="3552" y="246"/>
            <a:ext cx="299" cy="248"/>
          </p:xfrm>
          <a:graphic>
            <a:graphicData uri="http://schemas.openxmlformats.org/presentationml/2006/ole">
              <p:oleObj spid="_x0000_s4144" name="Clip" r:id="rId4" imgW="1307263" imgH="1084139" progId="">
                <p:embed/>
              </p:oleObj>
            </a:graphicData>
          </a:graphic>
        </p:graphicFrame>
        <p:graphicFrame>
          <p:nvGraphicFramePr>
            <p:cNvPr id="4112" name="Object 10"/>
            <p:cNvGraphicFramePr>
              <a:graphicFrameLocks noChangeAspect="1"/>
            </p:cNvGraphicFramePr>
            <p:nvPr/>
          </p:nvGraphicFramePr>
          <p:xfrm>
            <a:off x="3878" y="338"/>
            <a:ext cx="201" cy="144"/>
          </p:xfrm>
          <a:graphic>
            <a:graphicData uri="http://schemas.openxmlformats.org/presentationml/2006/ole">
              <p:oleObj spid="_x0000_s4145" name="Clip" r:id="rId5" imgW="681706" imgH="480401" progId="">
                <p:embed/>
              </p:oleObj>
            </a:graphicData>
          </a:graphic>
        </p:graphicFrame>
        <p:sp>
          <p:nvSpPr>
            <p:cNvPr id="4326"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4122" name="Group 12"/>
          <p:cNvGrpSpPr>
            <a:grpSpLocks/>
          </p:cNvGrpSpPr>
          <p:nvPr/>
        </p:nvGrpSpPr>
        <p:grpSpPr bwMode="auto">
          <a:xfrm>
            <a:off x="879475" y="2330450"/>
            <a:ext cx="733425" cy="319088"/>
            <a:chOff x="3552" y="246"/>
            <a:chExt cx="527" cy="248"/>
          </a:xfrm>
        </p:grpSpPr>
        <p:graphicFrame>
          <p:nvGraphicFramePr>
            <p:cNvPr id="4109" name="Object 13"/>
            <p:cNvGraphicFramePr>
              <a:graphicFrameLocks noChangeAspect="1"/>
            </p:cNvGraphicFramePr>
            <p:nvPr/>
          </p:nvGraphicFramePr>
          <p:xfrm>
            <a:off x="3552" y="246"/>
            <a:ext cx="299" cy="248"/>
          </p:xfrm>
          <a:graphic>
            <a:graphicData uri="http://schemas.openxmlformats.org/presentationml/2006/ole">
              <p:oleObj spid="_x0000_s4146" name="Clip" r:id="rId6" imgW="1307263" imgH="1084139" progId="">
                <p:embed/>
              </p:oleObj>
            </a:graphicData>
          </a:graphic>
        </p:graphicFrame>
        <p:graphicFrame>
          <p:nvGraphicFramePr>
            <p:cNvPr id="4110" name="Object 14"/>
            <p:cNvGraphicFramePr>
              <a:graphicFrameLocks noChangeAspect="1"/>
            </p:cNvGraphicFramePr>
            <p:nvPr/>
          </p:nvGraphicFramePr>
          <p:xfrm>
            <a:off x="3878" y="338"/>
            <a:ext cx="201" cy="144"/>
          </p:xfrm>
          <a:graphic>
            <a:graphicData uri="http://schemas.openxmlformats.org/presentationml/2006/ole">
              <p:oleObj spid="_x0000_s4147" name="Clip" r:id="rId7" imgW="681706" imgH="480401" progId="">
                <p:embed/>
              </p:oleObj>
            </a:graphicData>
          </a:graphic>
        </p:graphicFrame>
        <p:sp>
          <p:nvSpPr>
            <p:cNvPr id="4325"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4123" name="Group 16"/>
          <p:cNvGrpSpPr>
            <a:grpSpLocks/>
          </p:cNvGrpSpPr>
          <p:nvPr/>
        </p:nvGrpSpPr>
        <p:grpSpPr bwMode="auto">
          <a:xfrm>
            <a:off x="1255713" y="2117725"/>
            <a:ext cx="69850" cy="214313"/>
            <a:chOff x="3842" y="406"/>
            <a:chExt cx="51" cy="167"/>
          </a:xfrm>
        </p:grpSpPr>
        <p:sp>
          <p:nvSpPr>
            <p:cNvPr id="4322"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4323"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4324"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4124" name="Group 20"/>
          <p:cNvGrpSpPr>
            <a:grpSpLocks/>
          </p:cNvGrpSpPr>
          <p:nvPr/>
        </p:nvGrpSpPr>
        <p:grpSpPr bwMode="auto">
          <a:xfrm>
            <a:off x="1725613" y="2620963"/>
            <a:ext cx="209550" cy="395287"/>
            <a:chOff x="4180" y="783"/>
            <a:chExt cx="150" cy="307"/>
          </a:xfrm>
        </p:grpSpPr>
        <p:sp>
          <p:nvSpPr>
            <p:cNvPr id="4314"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315"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316"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317"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318"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319"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320"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321"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125" name="Group 29"/>
          <p:cNvGrpSpPr>
            <a:grpSpLocks/>
          </p:cNvGrpSpPr>
          <p:nvPr/>
        </p:nvGrpSpPr>
        <p:grpSpPr bwMode="auto">
          <a:xfrm rot="-5400000">
            <a:off x="2038350" y="2698750"/>
            <a:ext cx="80963" cy="233363"/>
            <a:chOff x="3842" y="406"/>
            <a:chExt cx="51" cy="167"/>
          </a:xfrm>
        </p:grpSpPr>
        <p:sp>
          <p:nvSpPr>
            <p:cNvPr id="4311"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4312"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4313"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4126" name="Line 33"/>
          <p:cNvSpPr>
            <a:spLocks noChangeShapeType="1"/>
          </p:cNvSpPr>
          <p:nvPr/>
        </p:nvSpPr>
        <p:spPr bwMode="auto">
          <a:xfrm>
            <a:off x="1862138" y="2528888"/>
            <a:ext cx="495300" cy="1587"/>
          </a:xfrm>
          <a:prstGeom prst="line">
            <a:avLst/>
          </a:prstGeom>
          <a:noFill/>
          <a:ln w="12700">
            <a:solidFill>
              <a:schemeClr val="tx1"/>
            </a:solidFill>
            <a:round/>
            <a:headEnd/>
            <a:tailEnd/>
          </a:ln>
        </p:spPr>
        <p:txBody>
          <a:bodyPr wrap="none" anchor="ctr"/>
          <a:lstStyle/>
          <a:p>
            <a:endParaRPr lang="he-IL"/>
          </a:p>
        </p:txBody>
      </p:sp>
      <p:sp>
        <p:nvSpPr>
          <p:cNvPr id="4127" name="Line 34"/>
          <p:cNvSpPr>
            <a:spLocks noChangeShapeType="1"/>
          </p:cNvSpPr>
          <p:nvPr/>
        </p:nvSpPr>
        <p:spPr bwMode="auto">
          <a:xfrm>
            <a:off x="1865313" y="2525713"/>
            <a:ext cx="1587" cy="95250"/>
          </a:xfrm>
          <a:prstGeom prst="line">
            <a:avLst/>
          </a:prstGeom>
          <a:noFill/>
          <a:ln w="12700">
            <a:solidFill>
              <a:schemeClr val="tx1"/>
            </a:solidFill>
            <a:round/>
            <a:headEnd/>
            <a:tailEnd/>
          </a:ln>
        </p:spPr>
        <p:txBody>
          <a:bodyPr wrap="none" anchor="ctr"/>
          <a:lstStyle/>
          <a:p>
            <a:endParaRPr lang="he-IL"/>
          </a:p>
        </p:txBody>
      </p:sp>
      <p:sp>
        <p:nvSpPr>
          <p:cNvPr id="4128" name="Line 35"/>
          <p:cNvSpPr>
            <a:spLocks noChangeShapeType="1"/>
          </p:cNvSpPr>
          <p:nvPr/>
        </p:nvSpPr>
        <p:spPr bwMode="auto">
          <a:xfrm>
            <a:off x="2360613" y="2524125"/>
            <a:ext cx="1587" cy="82550"/>
          </a:xfrm>
          <a:prstGeom prst="line">
            <a:avLst/>
          </a:prstGeom>
          <a:noFill/>
          <a:ln w="12700">
            <a:solidFill>
              <a:schemeClr val="tx1"/>
            </a:solidFill>
            <a:round/>
            <a:headEnd/>
            <a:tailEnd/>
          </a:ln>
        </p:spPr>
        <p:txBody>
          <a:bodyPr wrap="none" anchor="ctr"/>
          <a:lstStyle/>
          <a:p>
            <a:endParaRPr lang="he-IL"/>
          </a:p>
        </p:txBody>
      </p:sp>
      <p:sp>
        <p:nvSpPr>
          <p:cNvPr id="4129" name="Line 36"/>
          <p:cNvSpPr>
            <a:spLocks noChangeShapeType="1"/>
          </p:cNvSpPr>
          <p:nvPr/>
        </p:nvSpPr>
        <p:spPr bwMode="auto">
          <a:xfrm>
            <a:off x="1562100" y="1989138"/>
            <a:ext cx="288925" cy="265112"/>
          </a:xfrm>
          <a:prstGeom prst="line">
            <a:avLst/>
          </a:prstGeom>
          <a:noFill/>
          <a:ln w="12700">
            <a:solidFill>
              <a:schemeClr val="tx1"/>
            </a:solidFill>
            <a:round/>
            <a:headEnd/>
            <a:tailEnd/>
          </a:ln>
        </p:spPr>
        <p:txBody>
          <a:bodyPr wrap="none" anchor="ctr"/>
          <a:lstStyle/>
          <a:p>
            <a:endParaRPr lang="he-IL"/>
          </a:p>
        </p:txBody>
      </p:sp>
      <p:sp>
        <p:nvSpPr>
          <p:cNvPr id="4130" name="Line 37"/>
          <p:cNvSpPr>
            <a:spLocks noChangeShapeType="1"/>
          </p:cNvSpPr>
          <p:nvPr/>
        </p:nvSpPr>
        <p:spPr bwMode="auto">
          <a:xfrm flipV="1">
            <a:off x="1574800" y="2274888"/>
            <a:ext cx="276225" cy="330200"/>
          </a:xfrm>
          <a:prstGeom prst="line">
            <a:avLst/>
          </a:prstGeom>
          <a:noFill/>
          <a:ln w="12700">
            <a:solidFill>
              <a:schemeClr val="tx1"/>
            </a:solidFill>
            <a:round/>
            <a:headEnd/>
            <a:tailEnd/>
          </a:ln>
        </p:spPr>
        <p:txBody>
          <a:bodyPr wrap="none" anchor="ctr"/>
          <a:lstStyle/>
          <a:p>
            <a:endParaRPr lang="he-IL"/>
          </a:p>
        </p:txBody>
      </p:sp>
      <p:sp>
        <p:nvSpPr>
          <p:cNvPr id="4131" name="Line 38"/>
          <p:cNvSpPr>
            <a:spLocks noChangeShapeType="1"/>
          </p:cNvSpPr>
          <p:nvPr/>
        </p:nvSpPr>
        <p:spPr bwMode="auto">
          <a:xfrm flipV="1">
            <a:off x="2101850" y="2360613"/>
            <a:ext cx="1588" cy="163512"/>
          </a:xfrm>
          <a:prstGeom prst="line">
            <a:avLst/>
          </a:prstGeom>
          <a:noFill/>
          <a:ln w="12700">
            <a:solidFill>
              <a:schemeClr val="tx1"/>
            </a:solidFill>
            <a:round/>
            <a:headEnd/>
            <a:tailEnd/>
          </a:ln>
        </p:spPr>
        <p:txBody>
          <a:bodyPr wrap="none" anchor="ctr"/>
          <a:lstStyle/>
          <a:p>
            <a:endParaRPr lang="he-IL"/>
          </a:p>
        </p:txBody>
      </p:sp>
      <p:grpSp>
        <p:nvGrpSpPr>
          <p:cNvPr id="4132" name="Group 39"/>
          <p:cNvGrpSpPr>
            <a:grpSpLocks/>
          </p:cNvGrpSpPr>
          <p:nvPr/>
        </p:nvGrpSpPr>
        <p:grpSpPr bwMode="auto">
          <a:xfrm>
            <a:off x="2220913" y="2598738"/>
            <a:ext cx="209550" cy="395287"/>
            <a:chOff x="4180" y="783"/>
            <a:chExt cx="150" cy="307"/>
          </a:xfrm>
        </p:grpSpPr>
        <p:sp>
          <p:nvSpPr>
            <p:cNvPr id="4303"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304"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305"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306"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307"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308"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309"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310"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133" name="Group 48"/>
          <p:cNvGrpSpPr>
            <a:grpSpLocks/>
          </p:cNvGrpSpPr>
          <p:nvPr/>
        </p:nvGrpSpPr>
        <p:grpSpPr bwMode="auto">
          <a:xfrm>
            <a:off x="1263650" y="3217863"/>
            <a:ext cx="479425" cy="925512"/>
            <a:chOff x="3314" y="1248"/>
            <a:chExt cx="344" cy="694"/>
          </a:xfrm>
        </p:grpSpPr>
        <p:graphicFrame>
          <p:nvGraphicFramePr>
            <p:cNvPr id="4107" name="Object 49"/>
            <p:cNvGraphicFramePr>
              <a:graphicFrameLocks noChangeAspect="1"/>
            </p:cNvGraphicFramePr>
            <p:nvPr/>
          </p:nvGraphicFramePr>
          <p:xfrm>
            <a:off x="3314" y="1248"/>
            <a:ext cx="299" cy="248"/>
          </p:xfrm>
          <a:graphic>
            <a:graphicData uri="http://schemas.openxmlformats.org/presentationml/2006/ole">
              <p:oleObj spid="_x0000_s4148" name="Clip" r:id="rId8" imgW="1307263" imgH="1084139" progId="">
                <p:embed/>
              </p:oleObj>
            </a:graphicData>
          </a:graphic>
        </p:graphicFrame>
        <p:sp>
          <p:nvSpPr>
            <p:cNvPr id="4296"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4108" name="Object 51"/>
            <p:cNvGraphicFramePr>
              <a:graphicFrameLocks noChangeAspect="1"/>
            </p:cNvGraphicFramePr>
            <p:nvPr/>
          </p:nvGraphicFramePr>
          <p:xfrm>
            <a:off x="3314" y="1694"/>
            <a:ext cx="299" cy="248"/>
          </p:xfrm>
          <a:graphic>
            <a:graphicData uri="http://schemas.openxmlformats.org/presentationml/2006/ole">
              <p:oleObj spid="_x0000_s4149" name="Clip" r:id="rId9" imgW="1307263" imgH="1084139" progId="">
                <p:embed/>
              </p:oleObj>
            </a:graphicData>
          </a:graphic>
        </p:graphicFrame>
        <p:sp>
          <p:nvSpPr>
            <p:cNvPr id="4297"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4298" name="Group 53"/>
            <p:cNvGrpSpPr>
              <a:grpSpLocks/>
            </p:cNvGrpSpPr>
            <p:nvPr/>
          </p:nvGrpSpPr>
          <p:grpSpPr bwMode="auto">
            <a:xfrm>
              <a:off x="3404" y="1504"/>
              <a:ext cx="51" cy="167"/>
              <a:chOff x="3842" y="406"/>
              <a:chExt cx="51" cy="167"/>
            </a:xfrm>
          </p:grpSpPr>
          <p:sp>
            <p:nvSpPr>
              <p:cNvPr id="4300"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4301"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4302"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4299"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4099" name="Object 58"/>
          <p:cNvGraphicFramePr>
            <a:graphicFrameLocks noChangeAspect="1"/>
          </p:cNvGraphicFramePr>
          <p:nvPr/>
        </p:nvGraphicFramePr>
        <p:xfrm>
          <a:off x="1517650" y="4216400"/>
          <a:ext cx="415925" cy="330200"/>
        </p:xfrm>
        <a:graphic>
          <a:graphicData uri="http://schemas.openxmlformats.org/presentationml/2006/ole">
            <p:oleObj spid="_x0000_s4150" name="Clip" r:id="rId10" imgW="1307263" imgH="1084139" progId="">
              <p:embed/>
            </p:oleObj>
          </a:graphicData>
        </a:graphic>
      </p:graphicFrame>
      <p:sp>
        <p:nvSpPr>
          <p:cNvPr id="4134" name="Oval 59"/>
          <p:cNvSpPr>
            <a:spLocks noChangeArrowheads="1"/>
          </p:cNvSpPr>
          <p:nvPr/>
        </p:nvSpPr>
        <p:spPr bwMode="auto">
          <a:xfrm rot="-5400000">
            <a:off x="1934369" y="4320381"/>
            <a:ext cx="63500" cy="65088"/>
          </a:xfrm>
          <a:prstGeom prst="ellipse">
            <a:avLst/>
          </a:prstGeom>
          <a:solidFill>
            <a:schemeClr val="accent2"/>
          </a:solidFill>
          <a:ln w="9525">
            <a:noFill/>
            <a:round/>
            <a:headEnd/>
            <a:tailEnd/>
          </a:ln>
        </p:spPr>
        <p:txBody>
          <a:bodyPr wrap="none" anchor="ctr"/>
          <a:lstStyle/>
          <a:p>
            <a:endParaRPr lang="he-IL"/>
          </a:p>
        </p:txBody>
      </p:sp>
      <p:sp>
        <p:nvSpPr>
          <p:cNvPr id="4135" name="Oval 60"/>
          <p:cNvSpPr>
            <a:spLocks noChangeArrowheads="1"/>
          </p:cNvSpPr>
          <p:nvPr/>
        </p:nvSpPr>
        <p:spPr bwMode="auto">
          <a:xfrm rot="-5400000">
            <a:off x="2019301" y="4318000"/>
            <a:ext cx="63500" cy="66675"/>
          </a:xfrm>
          <a:prstGeom prst="ellipse">
            <a:avLst/>
          </a:prstGeom>
          <a:solidFill>
            <a:schemeClr val="accent2"/>
          </a:solidFill>
          <a:ln w="9525">
            <a:noFill/>
            <a:round/>
            <a:headEnd/>
            <a:tailEnd/>
          </a:ln>
        </p:spPr>
        <p:txBody>
          <a:bodyPr wrap="none" anchor="ctr"/>
          <a:lstStyle/>
          <a:p>
            <a:endParaRPr lang="he-IL"/>
          </a:p>
        </p:txBody>
      </p:sp>
      <p:sp>
        <p:nvSpPr>
          <p:cNvPr id="4136" name="Oval 61"/>
          <p:cNvSpPr>
            <a:spLocks noChangeArrowheads="1"/>
          </p:cNvSpPr>
          <p:nvPr/>
        </p:nvSpPr>
        <p:spPr bwMode="auto">
          <a:xfrm rot="-5400000">
            <a:off x="2097087" y="4322763"/>
            <a:ext cx="61913" cy="65088"/>
          </a:xfrm>
          <a:prstGeom prst="ellipse">
            <a:avLst/>
          </a:prstGeom>
          <a:solidFill>
            <a:schemeClr val="accent2"/>
          </a:solidFill>
          <a:ln w="9525">
            <a:noFill/>
            <a:round/>
            <a:headEnd/>
            <a:tailEnd/>
          </a:ln>
        </p:spPr>
        <p:txBody>
          <a:bodyPr wrap="none" anchor="ctr"/>
          <a:lstStyle/>
          <a:p>
            <a:endParaRPr lang="he-IL"/>
          </a:p>
        </p:txBody>
      </p:sp>
      <p:sp>
        <p:nvSpPr>
          <p:cNvPr id="4137" name="Line 62"/>
          <p:cNvSpPr>
            <a:spLocks noChangeShapeType="1"/>
          </p:cNvSpPr>
          <p:nvPr/>
        </p:nvSpPr>
        <p:spPr bwMode="auto">
          <a:xfrm rot="-5400000">
            <a:off x="2356644" y="4202907"/>
            <a:ext cx="60325" cy="1587"/>
          </a:xfrm>
          <a:prstGeom prst="line">
            <a:avLst/>
          </a:prstGeom>
          <a:noFill/>
          <a:ln w="19050">
            <a:solidFill>
              <a:schemeClr val="tx1"/>
            </a:solidFill>
            <a:round/>
            <a:headEnd/>
            <a:tailEnd/>
          </a:ln>
        </p:spPr>
        <p:txBody>
          <a:bodyPr wrap="none" anchor="ctr"/>
          <a:lstStyle/>
          <a:p>
            <a:endParaRPr lang="he-IL"/>
          </a:p>
        </p:txBody>
      </p:sp>
      <p:sp>
        <p:nvSpPr>
          <p:cNvPr id="4138" name="Line 63"/>
          <p:cNvSpPr>
            <a:spLocks noChangeShapeType="1"/>
          </p:cNvSpPr>
          <p:nvPr/>
        </p:nvSpPr>
        <p:spPr bwMode="auto">
          <a:xfrm rot="5400000" flipH="1">
            <a:off x="1730375" y="4194175"/>
            <a:ext cx="63500" cy="0"/>
          </a:xfrm>
          <a:prstGeom prst="line">
            <a:avLst/>
          </a:prstGeom>
          <a:noFill/>
          <a:ln w="19050">
            <a:solidFill>
              <a:schemeClr val="tx1"/>
            </a:solidFill>
            <a:round/>
            <a:headEnd/>
            <a:tailEnd/>
          </a:ln>
        </p:spPr>
        <p:txBody>
          <a:bodyPr wrap="none" anchor="ctr"/>
          <a:lstStyle/>
          <a:p>
            <a:endParaRPr lang="he-IL"/>
          </a:p>
        </p:txBody>
      </p:sp>
      <p:sp>
        <p:nvSpPr>
          <p:cNvPr id="4139" name="Line 64"/>
          <p:cNvSpPr>
            <a:spLocks noChangeShapeType="1"/>
          </p:cNvSpPr>
          <p:nvPr/>
        </p:nvSpPr>
        <p:spPr bwMode="auto">
          <a:xfrm rot="16200000" flipV="1">
            <a:off x="2077244" y="3855244"/>
            <a:ext cx="0" cy="627062"/>
          </a:xfrm>
          <a:prstGeom prst="line">
            <a:avLst/>
          </a:prstGeom>
          <a:noFill/>
          <a:ln w="12700">
            <a:solidFill>
              <a:schemeClr val="tx1"/>
            </a:solidFill>
            <a:round/>
            <a:headEnd/>
            <a:tailEnd/>
          </a:ln>
        </p:spPr>
        <p:txBody>
          <a:bodyPr wrap="none" anchor="ctr"/>
          <a:lstStyle/>
          <a:p>
            <a:endParaRPr lang="he-IL"/>
          </a:p>
        </p:txBody>
      </p:sp>
      <p:sp>
        <p:nvSpPr>
          <p:cNvPr id="4140" name="Line 65"/>
          <p:cNvSpPr>
            <a:spLocks noChangeShapeType="1"/>
          </p:cNvSpPr>
          <p:nvPr/>
        </p:nvSpPr>
        <p:spPr bwMode="auto">
          <a:xfrm flipV="1">
            <a:off x="1743075" y="3794125"/>
            <a:ext cx="93663" cy="3175"/>
          </a:xfrm>
          <a:prstGeom prst="line">
            <a:avLst/>
          </a:prstGeom>
          <a:noFill/>
          <a:ln w="12700">
            <a:solidFill>
              <a:schemeClr val="tx1"/>
            </a:solidFill>
            <a:round/>
            <a:headEnd/>
            <a:tailEnd/>
          </a:ln>
        </p:spPr>
        <p:txBody>
          <a:bodyPr wrap="none" anchor="ctr"/>
          <a:lstStyle/>
          <a:p>
            <a:endParaRPr lang="he-IL"/>
          </a:p>
        </p:txBody>
      </p:sp>
      <p:sp>
        <p:nvSpPr>
          <p:cNvPr id="4141" name="Line 66"/>
          <p:cNvSpPr>
            <a:spLocks noChangeShapeType="1"/>
          </p:cNvSpPr>
          <p:nvPr/>
        </p:nvSpPr>
        <p:spPr bwMode="auto">
          <a:xfrm>
            <a:off x="2344738" y="3840163"/>
            <a:ext cx="303212" cy="385762"/>
          </a:xfrm>
          <a:prstGeom prst="line">
            <a:avLst/>
          </a:prstGeom>
          <a:noFill/>
          <a:ln w="12700">
            <a:solidFill>
              <a:schemeClr val="tx1"/>
            </a:solidFill>
            <a:round/>
            <a:headEnd/>
            <a:tailEnd/>
          </a:ln>
        </p:spPr>
        <p:txBody>
          <a:bodyPr wrap="none" anchor="ctr"/>
          <a:lstStyle/>
          <a:p>
            <a:endParaRPr lang="he-IL"/>
          </a:p>
        </p:txBody>
      </p:sp>
      <p:sp>
        <p:nvSpPr>
          <p:cNvPr id="4142" name="Line 67"/>
          <p:cNvSpPr>
            <a:spLocks noChangeShapeType="1"/>
          </p:cNvSpPr>
          <p:nvPr/>
        </p:nvSpPr>
        <p:spPr bwMode="auto">
          <a:xfrm flipH="1">
            <a:off x="3140075" y="3836988"/>
            <a:ext cx="279400" cy="392112"/>
          </a:xfrm>
          <a:prstGeom prst="line">
            <a:avLst/>
          </a:prstGeom>
          <a:noFill/>
          <a:ln w="12700">
            <a:solidFill>
              <a:schemeClr val="tx1"/>
            </a:solidFill>
            <a:round/>
            <a:headEnd/>
            <a:tailEnd/>
          </a:ln>
        </p:spPr>
        <p:txBody>
          <a:bodyPr wrap="none" anchor="ctr"/>
          <a:lstStyle/>
          <a:p>
            <a:endParaRPr lang="he-IL"/>
          </a:p>
        </p:txBody>
      </p:sp>
      <p:graphicFrame>
        <p:nvGraphicFramePr>
          <p:cNvPr id="4100" name="Object 68"/>
          <p:cNvGraphicFramePr>
            <a:graphicFrameLocks noChangeAspect="1"/>
          </p:cNvGraphicFramePr>
          <p:nvPr/>
        </p:nvGraphicFramePr>
        <p:xfrm>
          <a:off x="3317875" y="3389313"/>
          <a:ext cx="203200" cy="241300"/>
        </p:xfrm>
        <a:graphic>
          <a:graphicData uri="http://schemas.openxmlformats.org/presentationml/2006/ole">
            <p:oleObj spid="_x0000_s4151" name="Clip" r:id="rId11" imgW="982811" imgH="1208363" progId="">
              <p:embed/>
            </p:oleObj>
          </a:graphicData>
        </a:graphic>
      </p:graphicFrame>
      <p:graphicFrame>
        <p:nvGraphicFramePr>
          <p:cNvPr id="4101" name="Object 69"/>
          <p:cNvGraphicFramePr>
            <a:graphicFrameLocks noChangeAspect="1"/>
          </p:cNvGraphicFramePr>
          <p:nvPr/>
        </p:nvGraphicFramePr>
        <p:xfrm>
          <a:off x="1981200" y="3470275"/>
          <a:ext cx="203200" cy="239713"/>
        </p:xfrm>
        <a:graphic>
          <a:graphicData uri="http://schemas.openxmlformats.org/presentationml/2006/ole">
            <p:oleObj spid="_x0000_s4152" name="Clip" r:id="rId12" imgW="982811" imgH="1208363" progId="">
              <p:embed/>
            </p:oleObj>
          </a:graphicData>
        </a:graphic>
      </p:graphicFrame>
      <p:sp>
        <p:nvSpPr>
          <p:cNvPr id="4143" name="Freeform 70"/>
          <p:cNvSpPr>
            <a:spLocks/>
          </p:cNvSpPr>
          <p:nvPr/>
        </p:nvSpPr>
        <p:spPr bwMode="auto">
          <a:xfrm>
            <a:off x="2062163" y="3244850"/>
            <a:ext cx="1354137"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4144" name="Group 71"/>
          <p:cNvGrpSpPr>
            <a:grpSpLocks/>
          </p:cNvGrpSpPr>
          <p:nvPr/>
        </p:nvGrpSpPr>
        <p:grpSpPr bwMode="auto">
          <a:xfrm>
            <a:off x="2328863" y="4667250"/>
            <a:ext cx="406400" cy="427038"/>
            <a:chOff x="2870" y="1518"/>
            <a:chExt cx="292" cy="320"/>
          </a:xfrm>
        </p:grpSpPr>
        <p:graphicFrame>
          <p:nvGraphicFramePr>
            <p:cNvPr id="4105" name="Object 72"/>
            <p:cNvGraphicFramePr>
              <a:graphicFrameLocks noChangeAspect="1"/>
            </p:cNvGraphicFramePr>
            <p:nvPr/>
          </p:nvGraphicFramePr>
          <p:xfrm>
            <a:off x="2870" y="1518"/>
            <a:ext cx="272" cy="282"/>
          </p:xfrm>
          <a:graphic>
            <a:graphicData uri="http://schemas.openxmlformats.org/presentationml/2006/ole">
              <p:oleObj spid="_x0000_s4153" name="Clip" r:id="rId13" imgW="826829" imgH="840406" progId="">
                <p:embed/>
              </p:oleObj>
            </a:graphicData>
          </a:graphic>
        </p:graphicFrame>
        <p:graphicFrame>
          <p:nvGraphicFramePr>
            <p:cNvPr id="4106" name="Object 73"/>
            <p:cNvGraphicFramePr>
              <a:graphicFrameLocks noChangeAspect="1"/>
            </p:cNvGraphicFramePr>
            <p:nvPr/>
          </p:nvGraphicFramePr>
          <p:xfrm>
            <a:off x="2913" y="1602"/>
            <a:ext cx="249" cy="236"/>
          </p:xfrm>
          <a:graphic>
            <a:graphicData uri="http://schemas.openxmlformats.org/presentationml/2006/ole">
              <p:oleObj spid="_x0000_s4154" name="Clip" r:id="rId14" imgW="1268295" imgH="1199426" progId="">
                <p:embed/>
              </p:oleObj>
            </a:graphicData>
          </a:graphic>
        </p:graphicFrame>
      </p:grpSp>
      <p:grpSp>
        <p:nvGrpSpPr>
          <p:cNvPr id="4145" name="Group 74"/>
          <p:cNvGrpSpPr>
            <a:grpSpLocks/>
          </p:cNvGrpSpPr>
          <p:nvPr/>
        </p:nvGrpSpPr>
        <p:grpSpPr bwMode="auto">
          <a:xfrm>
            <a:off x="3106738" y="4699000"/>
            <a:ext cx="406400" cy="427038"/>
            <a:chOff x="2870" y="1518"/>
            <a:chExt cx="292" cy="320"/>
          </a:xfrm>
        </p:grpSpPr>
        <p:graphicFrame>
          <p:nvGraphicFramePr>
            <p:cNvPr id="4103" name="Object 75"/>
            <p:cNvGraphicFramePr>
              <a:graphicFrameLocks noChangeAspect="1"/>
            </p:cNvGraphicFramePr>
            <p:nvPr/>
          </p:nvGraphicFramePr>
          <p:xfrm>
            <a:off x="2870" y="1518"/>
            <a:ext cx="272" cy="282"/>
          </p:xfrm>
          <a:graphic>
            <a:graphicData uri="http://schemas.openxmlformats.org/presentationml/2006/ole">
              <p:oleObj spid="_x0000_s4155" name="Clip" r:id="rId15" imgW="826829" imgH="840406" progId="">
                <p:embed/>
              </p:oleObj>
            </a:graphicData>
          </a:graphic>
        </p:graphicFrame>
        <p:graphicFrame>
          <p:nvGraphicFramePr>
            <p:cNvPr id="4104" name="Object 76"/>
            <p:cNvGraphicFramePr>
              <a:graphicFrameLocks noChangeAspect="1"/>
            </p:cNvGraphicFramePr>
            <p:nvPr/>
          </p:nvGraphicFramePr>
          <p:xfrm>
            <a:off x="2913" y="1602"/>
            <a:ext cx="249" cy="236"/>
          </p:xfrm>
          <a:graphic>
            <a:graphicData uri="http://schemas.openxmlformats.org/presentationml/2006/ole">
              <p:oleObj spid="_x0000_s4156" name="Clip" r:id="rId16" imgW="1268295" imgH="1199426" progId="">
                <p:embed/>
              </p:oleObj>
            </a:graphicData>
          </a:graphic>
        </p:graphicFrame>
      </p:grpSp>
      <p:grpSp>
        <p:nvGrpSpPr>
          <p:cNvPr id="4146" name="Group 77"/>
          <p:cNvGrpSpPr>
            <a:grpSpLocks/>
          </p:cNvGrpSpPr>
          <p:nvPr/>
        </p:nvGrpSpPr>
        <p:grpSpPr bwMode="auto">
          <a:xfrm>
            <a:off x="2692400" y="4414838"/>
            <a:ext cx="379413" cy="376237"/>
            <a:chOff x="4733" y="2082"/>
            <a:chExt cx="272" cy="282"/>
          </a:xfrm>
        </p:grpSpPr>
        <p:graphicFrame>
          <p:nvGraphicFramePr>
            <p:cNvPr id="4102" name="Object 78"/>
            <p:cNvGraphicFramePr>
              <a:graphicFrameLocks noChangeAspect="1"/>
            </p:cNvGraphicFramePr>
            <p:nvPr/>
          </p:nvGraphicFramePr>
          <p:xfrm>
            <a:off x="4733" y="2082"/>
            <a:ext cx="272" cy="282"/>
          </p:xfrm>
          <a:graphic>
            <a:graphicData uri="http://schemas.openxmlformats.org/presentationml/2006/ole">
              <p:oleObj spid="_x0000_s4157" name="Clip" r:id="rId17" imgW="826829" imgH="840406" progId="">
                <p:embed/>
              </p:oleObj>
            </a:graphicData>
          </a:graphic>
        </p:graphicFrame>
        <p:sp>
          <p:nvSpPr>
            <p:cNvPr id="4295"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4147" name="Line 80"/>
          <p:cNvSpPr>
            <a:spLocks noChangeShapeType="1"/>
          </p:cNvSpPr>
          <p:nvPr/>
        </p:nvSpPr>
        <p:spPr bwMode="auto">
          <a:xfrm>
            <a:off x="2998788" y="4318000"/>
            <a:ext cx="0" cy="228600"/>
          </a:xfrm>
          <a:prstGeom prst="line">
            <a:avLst/>
          </a:prstGeom>
          <a:noFill/>
          <a:ln w="12700">
            <a:solidFill>
              <a:schemeClr val="tx1"/>
            </a:solidFill>
            <a:round/>
            <a:headEnd/>
            <a:tailEnd/>
          </a:ln>
        </p:spPr>
        <p:txBody>
          <a:bodyPr wrap="none" anchor="ctr"/>
          <a:lstStyle/>
          <a:p>
            <a:endParaRPr lang="he-IL"/>
          </a:p>
        </p:txBody>
      </p:sp>
      <p:grpSp>
        <p:nvGrpSpPr>
          <p:cNvPr id="4148" name="Group 81"/>
          <p:cNvGrpSpPr>
            <a:grpSpLocks/>
          </p:cNvGrpSpPr>
          <p:nvPr/>
        </p:nvGrpSpPr>
        <p:grpSpPr bwMode="auto">
          <a:xfrm>
            <a:off x="3719513" y="3741738"/>
            <a:ext cx="207962" cy="409575"/>
            <a:chOff x="4180" y="783"/>
            <a:chExt cx="150" cy="307"/>
          </a:xfrm>
        </p:grpSpPr>
        <p:sp>
          <p:nvSpPr>
            <p:cNvPr id="4287"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288"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289"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290"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291"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292"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293"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294"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149" name="Group 90"/>
          <p:cNvGrpSpPr>
            <a:grpSpLocks/>
          </p:cNvGrpSpPr>
          <p:nvPr/>
        </p:nvGrpSpPr>
        <p:grpSpPr bwMode="auto">
          <a:xfrm>
            <a:off x="3706813" y="4186238"/>
            <a:ext cx="207962" cy="409575"/>
            <a:chOff x="4180" y="783"/>
            <a:chExt cx="150" cy="307"/>
          </a:xfrm>
        </p:grpSpPr>
        <p:sp>
          <p:nvSpPr>
            <p:cNvPr id="4279"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280"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281"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282"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283"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284"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285"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286"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4150" name="Line 99"/>
          <p:cNvSpPr>
            <a:spLocks noChangeShapeType="1"/>
          </p:cNvSpPr>
          <p:nvPr/>
        </p:nvSpPr>
        <p:spPr bwMode="auto">
          <a:xfrm rot="5400000" flipH="1">
            <a:off x="3332956" y="4115594"/>
            <a:ext cx="611188" cy="0"/>
          </a:xfrm>
          <a:prstGeom prst="line">
            <a:avLst/>
          </a:prstGeom>
          <a:noFill/>
          <a:ln w="12700">
            <a:solidFill>
              <a:schemeClr val="tx1"/>
            </a:solidFill>
            <a:round/>
            <a:headEnd/>
            <a:tailEnd/>
          </a:ln>
        </p:spPr>
        <p:txBody>
          <a:bodyPr wrap="none" anchor="ctr"/>
          <a:lstStyle/>
          <a:p>
            <a:endParaRPr lang="he-IL"/>
          </a:p>
        </p:txBody>
      </p:sp>
      <p:sp>
        <p:nvSpPr>
          <p:cNvPr id="4151" name="Line 100"/>
          <p:cNvSpPr>
            <a:spLocks noChangeShapeType="1"/>
          </p:cNvSpPr>
          <p:nvPr/>
        </p:nvSpPr>
        <p:spPr bwMode="auto">
          <a:xfrm rot="-5400000">
            <a:off x="3686969" y="4368006"/>
            <a:ext cx="0" cy="103188"/>
          </a:xfrm>
          <a:prstGeom prst="line">
            <a:avLst/>
          </a:prstGeom>
          <a:noFill/>
          <a:ln w="12700">
            <a:solidFill>
              <a:schemeClr val="tx1"/>
            </a:solidFill>
            <a:round/>
            <a:headEnd/>
            <a:tailEnd/>
          </a:ln>
        </p:spPr>
        <p:txBody>
          <a:bodyPr wrap="none" anchor="ctr"/>
          <a:lstStyle/>
          <a:p>
            <a:endParaRPr lang="he-IL"/>
          </a:p>
        </p:txBody>
      </p:sp>
      <p:sp>
        <p:nvSpPr>
          <p:cNvPr id="4152" name="Line 101"/>
          <p:cNvSpPr>
            <a:spLocks noChangeShapeType="1"/>
          </p:cNvSpPr>
          <p:nvPr/>
        </p:nvSpPr>
        <p:spPr bwMode="auto">
          <a:xfrm rot="-5400000">
            <a:off x="3676650" y="3898900"/>
            <a:ext cx="0" cy="88900"/>
          </a:xfrm>
          <a:prstGeom prst="line">
            <a:avLst/>
          </a:prstGeom>
          <a:noFill/>
          <a:ln w="12700">
            <a:solidFill>
              <a:schemeClr val="tx1"/>
            </a:solidFill>
            <a:round/>
            <a:headEnd/>
            <a:tailEnd/>
          </a:ln>
        </p:spPr>
        <p:txBody>
          <a:bodyPr wrap="none" anchor="ctr"/>
          <a:lstStyle/>
          <a:p>
            <a:endParaRPr lang="he-IL"/>
          </a:p>
        </p:txBody>
      </p:sp>
      <p:sp>
        <p:nvSpPr>
          <p:cNvPr id="4153" name="Line 102"/>
          <p:cNvSpPr>
            <a:spLocks noChangeShapeType="1"/>
          </p:cNvSpPr>
          <p:nvPr/>
        </p:nvSpPr>
        <p:spPr bwMode="auto">
          <a:xfrm flipV="1">
            <a:off x="2355850" y="2039938"/>
            <a:ext cx="458788" cy="207962"/>
          </a:xfrm>
          <a:prstGeom prst="line">
            <a:avLst/>
          </a:prstGeom>
          <a:noFill/>
          <a:ln w="12700">
            <a:solidFill>
              <a:schemeClr val="tx1"/>
            </a:solidFill>
            <a:round/>
            <a:headEnd/>
            <a:tailEnd/>
          </a:ln>
        </p:spPr>
        <p:txBody>
          <a:bodyPr wrap="none" anchor="ctr"/>
          <a:lstStyle/>
          <a:p>
            <a:endParaRPr lang="he-IL"/>
          </a:p>
        </p:txBody>
      </p:sp>
      <p:sp>
        <p:nvSpPr>
          <p:cNvPr id="4154" name="Line 103"/>
          <p:cNvSpPr>
            <a:spLocks noChangeShapeType="1"/>
          </p:cNvSpPr>
          <p:nvPr/>
        </p:nvSpPr>
        <p:spPr bwMode="auto">
          <a:xfrm>
            <a:off x="3290888" y="2024063"/>
            <a:ext cx="485775" cy="207962"/>
          </a:xfrm>
          <a:prstGeom prst="line">
            <a:avLst/>
          </a:prstGeom>
          <a:noFill/>
          <a:ln w="12700">
            <a:solidFill>
              <a:schemeClr val="tx1"/>
            </a:solidFill>
            <a:round/>
            <a:headEnd/>
            <a:tailEnd/>
          </a:ln>
        </p:spPr>
        <p:txBody>
          <a:bodyPr wrap="none" anchor="ctr"/>
          <a:lstStyle/>
          <a:p>
            <a:endParaRPr lang="he-IL"/>
          </a:p>
        </p:txBody>
      </p:sp>
      <p:sp>
        <p:nvSpPr>
          <p:cNvPr id="4155" name="Line 104"/>
          <p:cNvSpPr>
            <a:spLocks noChangeShapeType="1"/>
          </p:cNvSpPr>
          <p:nvPr/>
        </p:nvSpPr>
        <p:spPr bwMode="auto">
          <a:xfrm flipH="1">
            <a:off x="3810000" y="2360613"/>
            <a:ext cx="241300" cy="681037"/>
          </a:xfrm>
          <a:prstGeom prst="line">
            <a:avLst/>
          </a:prstGeom>
          <a:noFill/>
          <a:ln w="12700">
            <a:solidFill>
              <a:schemeClr val="tx1"/>
            </a:solidFill>
            <a:round/>
            <a:headEnd/>
            <a:tailEnd/>
          </a:ln>
        </p:spPr>
        <p:txBody>
          <a:bodyPr wrap="none" anchor="ctr"/>
          <a:lstStyle/>
          <a:p>
            <a:endParaRPr lang="he-IL"/>
          </a:p>
        </p:txBody>
      </p:sp>
      <p:sp>
        <p:nvSpPr>
          <p:cNvPr id="4156" name="Line 105"/>
          <p:cNvSpPr>
            <a:spLocks noChangeShapeType="1"/>
          </p:cNvSpPr>
          <p:nvPr/>
        </p:nvSpPr>
        <p:spPr bwMode="auto">
          <a:xfrm>
            <a:off x="3040063" y="2136775"/>
            <a:ext cx="0" cy="431800"/>
          </a:xfrm>
          <a:prstGeom prst="line">
            <a:avLst/>
          </a:prstGeom>
          <a:noFill/>
          <a:ln w="12700">
            <a:solidFill>
              <a:schemeClr val="tx1"/>
            </a:solidFill>
            <a:round/>
            <a:headEnd/>
            <a:tailEnd/>
          </a:ln>
        </p:spPr>
        <p:txBody>
          <a:bodyPr wrap="none" anchor="ctr"/>
          <a:lstStyle/>
          <a:p>
            <a:endParaRPr lang="he-IL"/>
          </a:p>
        </p:txBody>
      </p:sp>
      <p:sp>
        <p:nvSpPr>
          <p:cNvPr id="4157" name="Line 106"/>
          <p:cNvSpPr>
            <a:spLocks noChangeShapeType="1"/>
          </p:cNvSpPr>
          <p:nvPr/>
        </p:nvSpPr>
        <p:spPr bwMode="auto">
          <a:xfrm>
            <a:off x="3065463" y="2784475"/>
            <a:ext cx="534987" cy="368300"/>
          </a:xfrm>
          <a:prstGeom prst="line">
            <a:avLst/>
          </a:prstGeom>
          <a:noFill/>
          <a:ln w="12700">
            <a:solidFill>
              <a:schemeClr val="tx1"/>
            </a:solidFill>
            <a:round/>
            <a:headEnd/>
            <a:tailEnd/>
          </a:ln>
        </p:spPr>
        <p:txBody>
          <a:bodyPr wrap="none" anchor="ctr"/>
          <a:lstStyle/>
          <a:p>
            <a:endParaRPr lang="he-IL"/>
          </a:p>
        </p:txBody>
      </p:sp>
      <p:sp>
        <p:nvSpPr>
          <p:cNvPr id="4158" name="Line 107"/>
          <p:cNvSpPr>
            <a:spLocks noChangeShapeType="1"/>
          </p:cNvSpPr>
          <p:nvPr/>
        </p:nvSpPr>
        <p:spPr bwMode="auto">
          <a:xfrm flipH="1">
            <a:off x="3525838" y="3249613"/>
            <a:ext cx="266700" cy="360362"/>
          </a:xfrm>
          <a:prstGeom prst="line">
            <a:avLst/>
          </a:prstGeom>
          <a:noFill/>
          <a:ln w="12700">
            <a:solidFill>
              <a:schemeClr val="tx1"/>
            </a:solidFill>
            <a:round/>
            <a:headEnd/>
            <a:tailEnd/>
          </a:ln>
        </p:spPr>
        <p:txBody>
          <a:bodyPr wrap="none" anchor="ctr"/>
          <a:lstStyle/>
          <a:p>
            <a:endParaRPr lang="he-IL"/>
          </a:p>
        </p:txBody>
      </p:sp>
      <p:sp>
        <p:nvSpPr>
          <p:cNvPr id="4159" name="Line 108"/>
          <p:cNvSpPr>
            <a:spLocks noChangeShapeType="1"/>
          </p:cNvSpPr>
          <p:nvPr/>
        </p:nvSpPr>
        <p:spPr bwMode="auto">
          <a:xfrm flipH="1">
            <a:off x="3298825" y="2328863"/>
            <a:ext cx="560388" cy="384175"/>
          </a:xfrm>
          <a:prstGeom prst="line">
            <a:avLst/>
          </a:prstGeom>
          <a:noFill/>
          <a:ln w="12700">
            <a:solidFill>
              <a:schemeClr val="tx1"/>
            </a:solidFill>
            <a:round/>
            <a:headEnd/>
            <a:tailEnd/>
          </a:ln>
        </p:spPr>
        <p:txBody>
          <a:bodyPr wrap="none" anchor="ctr"/>
          <a:lstStyle/>
          <a:p>
            <a:endParaRPr lang="he-IL"/>
          </a:p>
        </p:txBody>
      </p:sp>
      <p:sp>
        <p:nvSpPr>
          <p:cNvPr id="4160" name="Line 109"/>
          <p:cNvSpPr>
            <a:spLocks noChangeShapeType="1"/>
          </p:cNvSpPr>
          <p:nvPr/>
        </p:nvSpPr>
        <p:spPr bwMode="auto">
          <a:xfrm flipH="1">
            <a:off x="3308350" y="1768475"/>
            <a:ext cx="350838" cy="255588"/>
          </a:xfrm>
          <a:prstGeom prst="line">
            <a:avLst/>
          </a:prstGeom>
          <a:noFill/>
          <a:ln w="12700">
            <a:solidFill>
              <a:schemeClr val="tx1"/>
            </a:solidFill>
            <a:round/>
            <a:headEnd/>
            <a:tailEnd/>
          </a:ln>
        </p:spPr>
        <p:txBody>
          <a:bodyPr wrap="none" anchor="ctr"/>
          <a:lstStyle/>
          <a:p>
            <a:endParaRPr lang="he-IL"/>
          </a:p>
        </p:txBody>
      </p:sp>
      <p:sp>
        <p:nvSpPr>
          <p:cNvPr id="4161" name="Line 110"/>
          <p:cNvSpPr>
            <a:spLocks noChangeShapeType="1"/>
          </p:cNvSpPr>
          <p:nvPr/>
        </p:nvSpPr>
        <p:spPr bwMode="auto">
          <a:xfrm flipH="1">
            <a:off x="4025900" y="1944688"/>
            <a:ext cx="201613" cy="176212"/>
          </a:xfrm>
          <a:prstGeom prst="line">
            <a:avLst/>
          </a:prstGeom>
          <a:noFill/>
          <a:ln w="12700">
            <a:solidFill>
              <a:schemeClr val="tx1"/>
            </a:solidFill>
            <a:round/>
            <a:headEnd/>
            <a:tailEnd/>
          </a:ln>
        </p:spPr>
        <p:txBody>
          <a:bodyPr wrap="none" anchor="ctr"/>
          <a:lstStyle/>
          <a:p>
            <a:endParaRPr lang="he-IL"/>
          </a:p>
        </p:txBody>
      </p:sp>
      <p:grpSp>
        <p:nvGrpSpPr>
          <p:cNvPr id="4162" name="Group 111"/>
          <p:cNvGrpSpPr>
            <a:grpSpLocks/>
          </p:cNvGrpSpPr>
          <p:nvPr/>
        </p:nvGrpSpPr>
        <p:grpSpPr bwMode="auto">
          <a:xfrm>
            <a:off x="1836738" y="2136775"/>
            <a:ext cx="501650" cy="233363"/>
            <a:chOff x="3600" y="219"/>
            <a:chExt cx="360" cy="175"/>
          </a:xfrm>
        </p:grpSpPr>
        <p:sp>
          <p:nvSpPr>
            <p:cNvPr id="4266"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67"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68"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69"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70"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71" name="Group 117"/>
            <p:cNvGrpSpPr>
              <a:grpSpLocks/>
            </p:cNvGrpSpPr>
            <p:nvPr/>
          </p:nvGrpSpPr>
          <p:grpSpPr bwMode="auto">
            <a:xfrm>
              <a:off x="3686" y="244"/>
              <a:ext cx="177" cy="66"/>
              <a:chOff x="2848" y="848"/>
              <a:chExt cx="140" cy="98"/>
            </a:xfrm>
          </p:grpSpPr>
          <p:sp>
            <p:nvSpPr>
              <p:cNvPr id="4276"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77"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78"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72" name="Group 121"/>
            <p:cNvGrpSpPr>
              <a:grpSpLocks/>
            </p:cNvGrpSpPr>
            <p:nvPr/>
          </p:nvGrpSpPr>
          <p:grpSpPr bwMode="auto">
            <a:xfrm flipV="1">
              <a:off x="3686" y="243"/>
              <a:ext cx="177" cy="66"/>
              <a:chOff x="2848" y="848"/>
              <a:chExt cx="140" cy="98"/>
            </a:xfrm>
          </p:grpSpPr>
          <p:sp>
            <p:nvSpPr>
              <p:cNvPr id="4273"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74"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75"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3" name="Group 125"/>
          <p:cNvGrpSpPr>
            <a:grpSpLocks/>
          </p:cNvGrpSpPr>
          <p:nvPr/>
        </p:nvGrpSpPr>
        <p:grpSpPr bwMode="auto">
          <a:xfrm>
            <a:off x="2789238" y="1908175"/>
            <a:ext cx="501650" cy="233363"/>
            <a:chOff x="3600" y="219"/>
            <a:chExt cx="360" cy="175"/>
          </a:xfrm>
        </p:grpSpPr>
        <p:sp>
          <p:nvSpPr>
            <p:cNvPr id="4253"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54"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55"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56"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57"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58" name="Group 131"/>
            <p:cNvGrpSpPr>
              <a:grpSpLocks/>
            </p:cNvGrpSpPr>
            <p:nvPr/>
          </p:nvGrpSpPr>
          <p:grpSpPr bwMode="auto">
            <a:xfrm>
              <a:off x="3686" y="244"/>
              <a:ext cx="177" cy="66"/>
              <a:chOff x="2848" y="848"/>
              <a:chExt cx="140" cy="98"/>
            </a:xfrm>
          </p:grpSpPr>
          <p:sp>
            <p:nvSpPr>
              <p:cNvPr id="4263"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64"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65"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59" name="Group 135"/>
            <p:cNvGrpSpPr>
              <a:grpSpLocks/>
            </p:cNvGrpSpPr>
            <p:nvPr/>
          </p:nvGrpSpPr>
          <p:grpSpPr bwMode="auto">
            <a:xfrm flipV="1">
              <a:off x="3686" y="243"/>
              <a:ext cx="177" cy="66"/>
              <a:chOff x="2848" y="848"/>
              <a:chExt cx="140" cy="98"/>
            </a:xfrm>
          </p:grpSpPr>
          <p:sp>
            <p:nvSpPr>
              <p:cNvPr id="4260"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61"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62"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4" name="Group 139"/>
          <p:cNvGrpSpPr>
            <a:grpSpLocks/>
          </p:cNvGrpSpPr>
          <p:nvPr/>
        </p:nvGrpSpPr>
        <p:grpSpPr bwMode="auto">
          <a:xfrm>
            <a:off x="2806700" y="2565400"/>
            <a:ext cx="501650" cy="233363"/>
            <a:chOff x="3600" y="219"/>
            <a:chExt cx="360" cy="175"/>
          </a:xfrm>
        </p:grpSpPr>
        <p:sp>
          <p:nvSpPr>
            <p:cNvPr id="4240"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41"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42"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43"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44"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45" name="Group 145"/>
            <p:cNvGrpSpPr>
              <a:grpSpLocks/>
            </p:cNvGrpSpPr>
            <p:nvPr/>
          </p:nvGrpSpPr>
          <p:grpSpPr bwMode="auto">
            <a:xfrm>
              <a:off x="3686" y="244"/>
              <a:ext cx="177" cy="66"/>
              <a:chOff x="2848" y="848"/>
              <a:chExt cx="140" cy="98"/>
            </a:xfrm>
          </p:grpSpPr>
          <p:sp>
            <p:nvSpPr>
              <p:cNvPr id="4250"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51"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52"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46" name="Group 149"/>
            <p:cNvGrpSpPr>
              <a:grpSpLocks/>
            </p:cNvGrpSpPr>
            <p:nvPr/>
          </p:nvGrpSpPr>
          <p:grpSpPr bwMode="auto">
            <a:xfrm flipV="1">
              <a:off x="3686" y="243"/>
              <a:ext cx="177" cy="66"/>
              <a:chOff x="2848" y="848"/>
              <a:chExt cx="140" cy="98"/>
            </a:xfrm>
          </p:grpSpPr>
          <p:sp>
            <p:nvSpPr>
              <p:cNvPr id="4247"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48"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49"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5" name="Group 153"/>
          <p:cNvGrpSpPr>
            <a:grpSpLocks/>
          </p:cNvGrpSpPr>
          <p:nvPr/>
        </p:nvGrpSpPr>
        <p:grpSpPr bwMode="auto">
          <a:xfrm>
            <a:off x="3776663" y="2116138"/>
            <a:ext cx="500062" cy="233362"/>
            <a:chOff x="3600" y="219"/>
            <a:chExt cx="360" cy="175"/>
          </a:xfrm>
        </p:grpSpPr>
        <p:sp>
          <p:nvSpPr>
            <p:cNvPr id="4227"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28"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29"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30"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31"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32" name="Group 159"/>
            <p:cNvGrpSpPr>
              <a:grpSpLocks/>
            </p:cNvGrpSpPr>
            <p:nvPr/>
          </p:nvGrpSpPr>
          <p:grpSpPr bwMode="auto">
            <a:xfrm>
              <a:off x="3686" y="244"/>
              <a:ext cx="177" cy="66"/>
              <a:chOff x="2848" y="848"/>
              <a:chExt cx="140" cy="98"/>
            </a:xfrm>
          </p:grpSpPr>
          <p:sp>
            <p:nvSpPr>
              <p:cNvPr id="4237"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38"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39"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33" name="Group 163"/>
            <p:cNvGrpSpPr>
              <a:grpSpLocks/>
            </p:cNvGrpSpPr>
            <p:nvPr/>
          </p:nvGrpSpPr>
          <p:grpSpPr bwMode="auto">
            <a:xfrm flipV="1">
              <a:off x="3686" y="243"/>
              <a:ext cx="177" cy="66"/>
              <a:chOff x="2848" y="848"/>
              <a:chExt cx="140" cy="98"/>
            </a:xfrm>
          </p:grpSpPr>
          <p:sp>
            <p:nvSpPr>
              <p:cNvPr id="4234"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35"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36"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6" name="Group 167"/>
          <p:cNvGrpSpPr>
            <a:grpSpLocks/>
          </p:cNvGrpSpPr>
          <p:nvPr/>
        </p:nvGrpSpPr>
        <p:grpSpPr bwMode="auto">
          <a:xfrm>
            <a:off x="3582988" y="3013075"/>
            <a:ext cx="501650" cy="233363"/>
            <a:chOff x="3600" y="219"/>
            <a:chExt cx="360" cy="175"/>
          </a:xfrm>
        </p:grpSpPr>
        <p:sp>
          <p:nvSpPr>
            <p:cNvPr id="4214"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15"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16"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17"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18"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19" name="Group 173"/>
            <p:cNvGrpSpPr>
              <a:grpSpLocks/>
            </p:cNvGrpSpPr>
            <p:nvPr/>
          </p:nvGrpSpPr>
          <p:grpSpPr bwMode="auto">
            <a:xfrm>
              <a:off x="3686" y="244"/>
              <a:ext cx="177" cy="66"/>
              <a:chOff x="2848" y="848"/>
              <a:chExt cx="140" cy="98"/>
            </a:xfrm>
          </p:grpSpPr>
          <p:sp>
            <p:nvSpPr>
              <p:cNvPr id="4224"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25"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26"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20" name="Group 177"/>
            <p:cNvGrpSpPr>
              <a:grpSpLocks/>
            </p:cNvGrpSpPr>
            <p:nvPr/>
          </p:nvGrpSpPr>
          <p:grpSpPr bwMode="auto">
            <a:xfrm flipV="1">
              <a:off x="3686" y="243"/>
              <a:ext cx="177" cy="66"/>
              <a:chOff x="2848" y="848"/>
              <a:chExt cx="140" cy="98"/>
            </a:xfrm>
          </p:grpSpPr>
          <p:sp>
            <p:nvSpPr>
              <p:cNvPr id="4221"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22"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23"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7" name="Group 181"/>
          <p:cNvGrpSpPr>
            <a:grpSpLocks/>
          </p:cNvGrpSpPr>
          <p:nvPr/>
        </p:nvGrpSpPr>
        <p:grpSpPr bwMode="auto">
          <a:xfrm>
            <a:off x="3249613" y="3597275"/>
            <a:ext cx="501650" cy="234950"/>
            <a:chOff x="3600" y="219"/>
            <a:chExt cx="360" cy="175"/>
          </a:xfrm>
        </p:grpSpPr>
        <p:sp>
          <p:nvSpPr>
            <p:cNvPr id="4201"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02"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03"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04"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05"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06" name="Group 187"/>
            <p:cNvGrpSpPr>
              <a:grpSpLocks/>
            </p:cNvGrpSpPr>
            <p:nvPr/>
          </p:nvGrpSpPr>
          <p:grpSpPr bwMode="auto">
            <a:xfrm>
              <a:off x="3686" y="244"/>
              <a:ext cx="177" cy="66"/>
              <a:chOff x="2848" y="848"/>
              <a:chExt cx="140" cy="98"/>
            </a:xfrm>
          </p:grpSpPr>
          <p:sp>
            <p:nvSpPr>
              <p:cNvPr id="4211"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12"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13"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07" name="Group 191"/>
            <p:cNvGrpSpPr>
              <a:grpSpLocks/>
            </p:cNvGrpSpPr>
            <p:nvPr/>
          </p:nvGrpSpPr>
          <p:grpSpPr bwMode="auto">
            <a:xfrm flipV="1">
              <a:off x="3686" y="243"/>
              <a:ext cx="177" cy="66"/>
              <a:chOff x="2848" y="848"/>
              <a:chExt cx="140" cy="98"/>
            </a:xfrm>
          </p:grpSpPr>
          <p:sp>
            <p:nvSpPr>
              <p:cNvPr id="4208"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09"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10"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8" name="Group 195"/>
          <p:cNvGrpSpPr>
            <a:grpSpLocks/>
          </p:cNvGrpSpPr>
          <p:nvPr/>
        </p:nvGrpSpPr>
        <p:grpSpPr bwMode="auto">
          <a:xfrm>
            <a:off x="2640013" y="4086225"/>
            <a:ext cx="500062" cy="233363"/>
            <a:chOff x="3600" y="219"/>
            <a:chExt cx="360" cy="175"/>
          </a:xfrm>
        </p:grpSpPr>
        <p:sp>
          <p:nvSpPr>
            <p:cNvPr id="4188"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189"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190"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191"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192"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193" name="Group 201"/>
            <p:cNvGrpSpPr>
              <a:grpSpLocks/>
            </p:cNvGrpSpPr>
            <p:nvPr/>
          </p:nvGrpSpPr>
          <p:grpSpPr bwMode="auto">
            <a:xfrm>
              <a:off x="3686" y="244"/>
              <a:ext cx="177" cy="66"/>
              <a:chOff x="2848" y="848"/>
              <a:chExt cx="140" cy="98"/>
            </a:xfrm>
          </p:grpSpPr>
          <p:sp>
            <p:nvSpPr>
              <p:cNvPr id="4198"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99"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00"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194" name="Group 205"/>
            <p:cNvGrpSpPr>
              <a:grpSpLocks/>
            </p:cNvGrpSpPr>
            <p:nvPr/>
          </p:nvGrpSpPr>
          <p:grpSpPr bwMode="auto">
            <a:xfrm flipV="1">
              <a:off x="3686" y="243"/>
              <a:ext cx="177" cy="66"/>
              <a:chOff x="2848" y="848"/>
              <a:chExt cx="140" cy="98"/>
            </a:xfrm>
          </p:grpSpPr>
          <p:sp>
            <p:nvSpPr>
              <p:cNvPr id="4195"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96"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197"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9" name="Group 209"/>
          <p:cNvGrpSpPr>
            <a:grpSpLocks/>
          </p:cNvGrpSpPr>
          <p:nvPr/>
        </p:nvGrpSpPr>
        <p:grpSpPr bwMode="auto">
          <a:xfrm>
            <a:off x="1836738" y="3709988"/>
            <a:ext cx="501650" cy="233362"/>
            <a:chOff x="3600" y="219"/>
            <a:chExt cx="360" cy="175"/>
          </a:xfrm>
        </p:grpSpPr>
        <p:sp>
          <p:nvSpPr>
            <p:cNvPr id="4175"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176"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177"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178"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179"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180" name="Group 215"/>
            <p:cNvGrpSpPr>
              <a:grpSpLocks/>
            </p:cNvGrpSpPr>
            <p:nvPr/>
          </p:nvGrpSpPr>
          <p:grpSpPr bwMode="auto">
            <a:xfrm>
              <a:off x="3686" y="244"/>
              <a:ext cx="177" cy="66"/>
              <a:chOff x="2848" y="848"/>
              <a:chExt cx="140" cy="98"/>
            </a:xfrm>
          </p:grpSpPr>
          <p:sp>
            <p:nvSpPr>
              <p:cNvPr id="4185"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86"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187"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181" name="Group 219"/>
            <p:cNvGrpSpPr>
              <a:grpSpLocks/>
            </p:cNvGrpSpPr>
            <p:nvPr/>
          </p:nvGrpSpPr>
          <p:grpSpPr bwMode="auto">
            <a:xfrm flipV="1">
              <a:off x="3686" y="243"/>
              <a:ext cx="177" cy="66"/>
              <a:chOff x="2848" y="848"/>
              <a:chExt cx="140" cy="98"/>
            </a:xfrm>
          </p:grpSpPr>
          <p:sp>
            <p:nvSpPr>
              <p:cNvPr id="4182"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83"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184"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4170" name="Line 223"/>
          <p:cNvSpPr>
            <a:spLocks noChangeShapeType="1"/>
          </p:cNvSpPr>
          <p:nvPr/>
        </p:nvSpPr>
        <p:spPr bwMode="auto">
          <a:xfrm flipV="1">
            <a:off x="2092325" y="3922713"/>
            <a:ext cx="1588" cy="249237"/>
          </a:xfrm>
          <a:prstGeom prst="line">
            <a:avLst/>
          </a:prstGeom>
          <a:noFill/>
          <a:ln w="12700">
            <a:solidFill>
              <a:schemeClr val="tx1"/>
            </a:solidFill>
            <a:round/>
            <a:headEnd/>
            <a:tailEnd/>
          </a:ln>
        </p:spPr>
        <p:txBody>
          <a:bodyPr wrap="none" anchor="ctr"/>
          <a:lstStyle/>
          <a:p>
            <a:endParaRPr lang="he-IL"/>
          </a:p>
        </p:txBody>
      </p:sp>
      <p:sp>
        <p:nvSpPr>
          <p:cNvPr id="4171" name="Line 224"/>
          <p:cNvSpPr>
            <a:spLocks noChangeShapeType="1"/>
          </p:cNvSpPr>
          <p:nvPr/>
        </p:nvSpPr>
        <p:spPr bwMode="auto">
          <a:xfrm>
            <a:off x="1219200" y="1905000"/>
            <a:ext cx="2514600" cy="2514600"/>
          </a:xfrm>
          <a:prstGeom prst="line">
            <a:avLst/>
          </a:prstGeom>
          <a:noFill/>
          <a:ln w="38100">
            <a:solidFill>
              <a:srgbClr val="FF0000"/>
            </a:solidFill>
            <a:round/>
            <a:headEnd/>
            <a:tailEnd type="triangle" w="med" len="med"/>
          </a:ln>
        </p:spPr>
        <p:txBody>
          <a:bodyPr wrap="none" anchor="ctr"/>
          <a:lstStyle/>
          <a:p>
            <a:endParaRPr lang="he-IL"/>
          </a:p>
        </p:txBody>
      </p:sp>
      <p:sp>
        <p:nvSpPr>
          <p:cNvPr id="4172" name="Line 225"/>
          <p:cNvSpPr>
            <a:spLocks noChangeShapeType="1"/>
          </p:cNvSpPr>
          <p:nvPr/>
        </p:nvSpPr>
        <p:spPr bwMode="auto">
          <a:xfrm>
            <a:off x="1219200" y="1752600"/>
            <a:ext cx="2514600" cy="2514600"/>
          </a:xfrm>
          <a:prstGeom prst="line">
            <a:avLst/>
          </a:prstGeom>
          <a:noFill/>
          <a:ln w="38100">
            <a:solidFill>
              <a:srgbClr val="FF0000"/>
            </a:solidFill>
            <a:round/>
            <a:headEnd type="triangle" w="med" len="med"/>
            <a:tailEnd/>
          </a:ln>
        </p:spPr>
        <p:txBody>
          <a:bodyPr wrap="none" anchor="ctr"/>
          <a:lstStyle/>
          <a:p>
            <a:endParaRPr lang="he-IL"/>
          </a:p>
        </p:txBody>
      </p:sp>
      <p:sp>
        <p:nvSpPr>
          <p:cNvPr id="4173" name="Line 226"/>
          <p:cNvSpPr>
            <a:spLocks noChangeShapeType="1"/>
          </p:cNvSpPr>
          <p:nvPr/>
        </p:nvSpPr>
        <p:spPr bwMode="auto">
          <a:xfrm flipV="1">
            <a:off x="2590800" y="4495800"/>
            <a:ext cx="1143000" cy="381000"/>
          </a:xfrm>
          <a:prstGeom prst="line">
            <a:avLst/>
          </a:prstGeom>
          <a:noFill/>
          <a:ln w="38100">
            <a:solidFill>
              <a:srgbClr val="FF0000"/>
            </a:solidFill>
            <a:round/>
            <a:headEnd/>
            <a:tailEnd type="triangle" w="med" len="med"/>
          </a:ln>
        </p:spPr>
        <p:txBody>
          <a:bodyPr wrap="none" anchor="ctr"/>
          <a:lstStyle/>
          <a:p>
            <a:endParaRPr lang="he-IL"/>
          </a:p>
        </p:txBody>
      </p:sp>
      <p:sp>
        <p:nvSpPr>
          <p:cNvPr id="4174" name="Line 227"/>
          <p:cNvSpPr>
            <a:spLocks noChangeShapeType="1"/>
          </p:cNvSpPr>
          <p:nvPr/>
        </p:nvSpPr>
        <p:spPr bwMode="auto">
          <a:xfrm flipV="1">
            <a:off x="2667000" y="4572000"/>
            <a:ext cx="1143000" cy="381000"/>
          </a:xfrm>
          <a:prstGeom prst="line">
            <a:avLst/>
          </a:prstGeom>
          <a:noFill/>
          <a:ln w="38100">
            <a:solidFill>
              <a:srgbClr val="FF0000"/>
            </a:solidFill>
            <a:round/>
            <a:headEnd type="triangle" w="med" len="me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1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8284</TotalTime>
  <Words>6484</Words>
  <Application>Microsoft Office PowerPoint</Application>
  <PresentationFormat>On-screen Show (4:3)</PresentationFormat>
  <Paragraphs>1485</Paragraphs>
  <Slides>83</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Default Design</vt:lpstr>
      <vt:lpstr>Clip</vt:lpstr>
      <vt:lpstr>Chart</vt:lpstr>
      <vt:lpstr>Slide 1</vt:lpstr>
      <vt:lpstr>Chapter 8: Application Layer</vt:lpstr>
      <vt:lpstr>Creating network applications</vt:lpstr>
      <vt:lpstr>App-layer protocol defines</vt:lpstr>
      <vt:lpstr>Client / Server concepts</vt:lpstr>
      <vt:lpstr>Client Hosts /Server Hosts</vt:lpstr>
      <vt:lpstr>Client Process/Server  Process</vt:lpstr>
      <vt:lpstr>Process Interaction Scenario</vt:lpstr>
      <vt:lpstr>Client-Server  architecture</vt:lpstr>
      <vt:lpstr>Pure P2P architecture</vt:lpstr>
      <vt:lpstr>Hybrid of client-server and P2P</vt:lpstr>
      <vt:lpstr>What transport service does an app need?</vt:lpstr>
      <vt:lpstr>Transport service requirements of common apps</vt:lpstr>
      <vt:lpstr>Web and HTTP</vt:lpstr>
      <vt:lpstr>HTTP overview</vt:lpstr>
      <vt:lpstr>HTTP overview (continued)</vt:lpstr>
      <vt:lpstr>HTTP connections</vt:lpstr>
      <vt:lpstr>HTTP request message</vt:lpstr>
      <vt:lpstr>HTTP request message: general format</vt:lpstr>
      <vt:lpstr>Uploading form input</vt:lpstr>
      <vt:lpstr>Methods</vt:lpstr>
      <vt:lpstr>HTTP response message</vt:lpstr>
      <vt:lpstr>HTTP response status codes</vt:lpstr>
      <vt:lpstr>Trying out HTTP (client side) for yourself</vt:lpstr>
      <vt:lpstr>User-server “state”: cookies</vt:lpstr>
      <vt:lpstr>Cookies: keeping “state” (cont.)</vt:lpstr>
      <vt:lpstr>Cookies (continued)</vt:lpstr>
      <vt:lpstr>Web cache (proxy server)</vt:lpstr>
      <vt:lpstr>More about Web caching</vt:lpstr>
      <vt:lpstr>Caching example (1) </vt:lpstr>
      <vt:lpstr>Caching example (2)</vt:lpstr>
      <vt:lpstr>Caching example (3)</vt:lpstr>
      <vt:lpstr>Conditional GET</vt:lpstr>
      <vt:lpstr>Legacy Internet Applications</vt:lpstr>
      <vt:lpstr>DNS: Domain Name System</vt:lpstr>
      <vt:lpstr>DNS </vt:lpstr>
      <vt:lpstr>Distributed, Hierarchical Database</vt:lpstr>
      <vt:lpstr>TLD, Authoritative Servers, Zones</vt:lpstr>
      <vt:lpstr>Resolver and Local Name Server</vt:lpstr>
      <vt:lpstr>DNS name  resolution example</vt:lpstr>
      <vt:lpstr>DNS name  resolution example</vt:lpstr>
      <vt:lpstr>DNS: caching and mirroring</vt:lpstr>
      <vt:lpstr>DNS records</vt:lpstr>
      <vt:lpstr>DNS protocol, messages</vt:lpstr>
      <vt:lpstr>DNS protocol, messages</vt:lpstr>
      <vt:lpstr>Inserting records into DNS</vt:lpstr>
      <vt:lpstr>Pure P2P architecture</vt:lpstr>
      <vt:lpstr>File Distribution: Server-Client vs P2P</vt:lpstr>
      <vt:lpstr>File distribution time: server-client</vt:lpstr>
      <vt:lpstr>File distribution time: P2P</vt:lpstr>
      <vt:lpstr>Slide 51</vt:lpstr>
      <vt:lpstr>File distribution: BitTorrent </vt:lpstr>
      <vt:lpstr>BitTorrent (1)</vt:lpstr>
      <vt:lpstr>BitTorrent (2)</vt:lpstr>
      <vt:lpstr>BitTorrent:  Tit-for-tat</vt:lpstr>
      <vt:lpstr>Distributed Hash Table (DHT)</vt:lpstr>
      <vt:lpstr>DHT Identifiers</vt:lpstr>
      <vt:lpstr>How to assign keys to peers?</vt:lpstr>
      <vt:lpstr>Circular DHT (1)</vt:lpstr>
      <vt:lpstr>Circular DHT  (2) </vt:lpstr>
      <vt:lpstr>Circular DHT with Shortcuts</vt:lpstr>
      <vt:lpstr>Peer Churn</vt:lpstr>
      <vt:lpstr>P2P Case study: Skype</vt:lpstr>
      <vt:lpstr>Peers as relays</vt:lpstr>
      <vt:lpstr>EXTRA SLIDES</vt:lpstr>
      <vt:lpstr>Nonpersistent HTTP</vt:lpstr>
      <vt:lpstr>Nonpersistent HTTP (cont.)</vt:lpstr>
      <vt:lpstr>Response time modeling</vt:lpstr>
      <vt:lpstr>Persistent HTTP</vt:lpstr>
      <vt:lpstr>FTP: the file transfer protocol (RFC 959)</vt:lpstr>
      <vt:lpstr>FTP: separate control, data connections</vt:lpstr>
      <vt:lpstr>FTP commands, responses</vt:lpstr>
      <vt:lpstr>Electronic Mail</vt:lpstr>
      <vt:lpstr>Electronic Mail: mail servers</vt:lpstr>
      <vt:lpstr>Electronic Mail: SMTP [RFC 821, 2821]</vt:lpstr>
      <vt:lpstr>Scenario: Alice sends message to Bob</vt:lpstr>
      <vt:lpstr>Sample SMTP interaction</vt:lpstr>
      <vt:lpstr>SMTP: final words</vt:lpstr>
      <vt:lpstr>Original Email msg format [RFC 822]</vt:lpstr>
      <vt:lpstr>MIME format: multimedia extensions</vt:lpstr>
      <vt:lpstr>Mail access protocols</vt:lpstr>
      <vt:lpstr>POP3 protocol</vt:lpstr>
      <vt:lpstr>POP3 (more) and IMAP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2</dc:title>
  <dc:creator>Jim Kurose and Keith Ross</dc:creator>
  <dc:description/>
  <cp:lastModifiedBy>User</cp:lastModifiedBy>
  <cp:revision>519</cp:revision>
  <dcterms:created xsi:type="dcterms:W3CDTF">1999-10-08T19:08:27Z</dcterms:created>
  <dcterms:modified xsi:type="dcterms:W3CDTF">2012-01-16T17:31:06Z</dcterms:modified>
</cp:coreProperties>
</file>